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1"/>
  </p:notesMasterIdLst>
  <p:handoutMasterIdLst>
    <p:handoutMasterId r:id="rId25"/>
  </p:handoutMasterIdLst>
  <p:sldIdLst>
    <p:sldId id="278" r:id="rId4"/>
    <p:sldId id="259" r:id="rId5"/>
    <p:sldId id="282" r:id="rId6"/>
    <p:sldId id="316" r:id="rId7"/>
    <p:sldId id="317" r:id="rId8"/>
    <p:sldId id="286" r:id="rId9"/>
    <p:sldId id="291" r:id="rId10"/>
    <p:sldId id="302" r:id="rId11"/>
    <p:sldId id="290" r:id="rId12"/>
    <p:sldId id="289" r:id="rId13"/>
    <p:sldId id="288" r:id="rId14"/>
    <p:sldId id="281" r:id="rId15"/>
    <p:sldId id="287" r:id="rId16"/>
    <p:sldId id="283" r:id="rId17"/>
    <p:sldId id="295" r:id="rId18"/>
    <p:sldId id="294" r:id="rId19"/>
    <p:sldId id="303" r:id="rId20"/>
    <p:sldId id="284" r:id="rId22"/>
    <p:sldId id="296" r:id="rId23"/>
    <p:sldId id="28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D9D7D"/>
    <a:srgbClr val="A57D54"/>
    <a:srgbClr val="8B6952"/>
    <a:srgbClr val="6C6C76"/>
    <a:srgbClr val="ECEBED"/>
    <a:srgbClr val="DEDEE1"/>
    <a:srgbClr val="505054"/>
    <a:srgbClr val="D6D6D8"/>
    <a:srgbClr val="F2A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1"/>
          <c:order val="1"/>
          <c:tx>
            <c:strRef>
              <c:f>"阴影"</c:f>
              <c:strCache>
                <c:ptCount val="1"/>
                <c:pt idx="0">
                  <c:v>阴影</c:v>
                </c:pt>
              </c:strCache>
            </c:strRef>
          </c:tx>
          <c:spPr>
            <a:solidFill>
              <a:srgbClr val="F2F2F2"/>
            </a:solidFill>
          </c:spPr>
          <c:explosion val="0"/>
          <c:dPt>
            <c:idx val="0"/>
            <c:bubble3D val="0"/>
            <c:spPr>
              <a:solidFill>
                <a:srgbClr val="F2F2F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{1}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spPr/>
                <c:explosion val="0"/>
                <c:dPt>
                  <c:idx val="0"/>
                  <c:bubble3D val="0"/>
                  <c:spPr>
                    <a:solidFill>
                      <a:schemeClr val="accent3">
                        <a:tint val="58000"/>
                      </a:schemeClr>
                    </a:solidFill>
                    <a:ln>
                      <a:noFill/>
                    </a:ln>
                    <a:effectLst>
                      <a:outerShdw blurRad="317500" algn="ctr" rotWithShape="0">
                        <a:prstClr val="black">
                          <a:alpha val="25000"/>
                        </a:prstClr>
                      </a:outerShdw>
                    </a:effectLst>
                  </c:spPr>
                </c:dPt>
                <c:dPt>
                  <c:idx val="1"/>
                  <c:bubble3D val="0"/>
                  <c:spPr>
                    <a:solidFill>
                      <a:schemeClr val="accent3">
                        <a:tint val="86000"/>
                      </a:schemeClr>
                    </a:solidFill>
                    <a:ln>
                      <a:noFill/>
                    </a:ln>
                    <a:effectLst>
                      <a:outerShdw blurRad="317500" algn="ctr" rotWithShape="0">
                        <a:prstClr val="black">
                          <a:alpha val="25000"/>
                        </a:prstClr>
                      </a:outerShdw>
                    </a:effectLst>
                  </c:spPr>
                </c:dPt>
                <c:dPt>
                  <c:idx val="2"/>
                  <c:bubble3D val="0"/>
                  <c:spPr>
                    <a:solidFill>
                      <a:schemeClr val="accent3">
                        <a:shade val="86000"/>
                      </a:schemeClr>
                    </a:solidFill>
                    <a:ln>
                      <a:noFill/>
                    </a:ln>
                    <a:effectLst>
                      <a:outerShdw blurRad="317500" algn="ctr" rotWithShape="0">
                        <a:prstClr val="black">
                          <a:alpha val="25000"/>
                        </a:prstClr>
                      </a:outerShdw>
                    </a:effectLst>
                  </c:spPr>
                </c:dPt>
                <c:dPt>
                  <c:idx val="3"/>
                  <c:bubble3D val="0"/>
                  <c:spPr>
                    <a:solidFill>
                      <a:schemeClr val="accent3">
                        <a:shade val="58000"/>
                      </a:schemeClr>
                    </a:solidFill>
                    <a:ln>
                      <a:noFill/>
                    </a:ln>
                    <a:effectLst>
                      <a:outerShdw blurRad="317500" algn="ctr" rotWithShape="0">
                        <a:prstClr val="black">
                          <a:alpha val="25000"/>
                        </a:prstClr>
                      </a:outerShdw>
                    </a:effectLst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0" vertOverflow="ellipsis" vert="horz" wrap="square" lIns="38100" tIns="19050" rIns="38100" bIns="19050" anchor="ctr" anchorCtr="1"/>
                    <a:lstStyle/>
                    <a:p>
                      <a:pPr>
                        <a:defRPr lang="zh-CN" sz="9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</a:p>
                  </c:txPr>
                  <c:showLegendKey val="0"/>
                  <c:showVal val="0"/>
                  <c:showCatName val="0"/>
                  <c:showSerName val="0"/>
                  <c:showPercent val="1"/>
                  <c:showBubbleSize val="0"/>
                  <c:showLeaderLines val="1"/>
                  <c:extLst>
                    <c:ext xmlns:c15="http://schemas.microsoft.com/office/drawing/2012/chart" uri="{CE6537A1-D6FC-4f65-9D91-7224C49458BB}">
                      <c15:layout/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dk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0%</c:formatCode>
                      <c:ptCount val="4"/>
                      <c:pt idx="0">
                        <c:v>1</c:v>
                      </c:pt>
                    </c:numCache>
                  </c:numRef>
                </c:val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rgbClr val="ECEBED"/>
      </a:solidFill>
      <a:round/>
    </a:ln>
    <a:effectLst/>
  </c:spPr>
  <c:txPr>
    <a:bodyPr/>
    <a:lstStyle/>
    <a:p>
      <a:pPr>
        <a:defRPr lang="zh-CN" b="1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6FFDC-3A1D-443A-ACD4-45F0243BB7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626EE-8AFD-4191-9F08-3E87FA80F75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.xml"/><Relationship Id="rId2" Type="http://schemas.openxmlformats.org/officeDocument/2006/relationships/image" Target="../media/image33.png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4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: 形状 51"/>
          <p:cNvSpPr/>
          <p:nvPr/>
        </p:nvSpPr>
        <p:spPr>
          <a:xfrm>
            <a:off x="2018808" y="1717622"/>
            <a:ext cx="4870580" cy="4066973"/>
          </a:xfrm>
          <a:custGeom>
            <a:avLst/>
            <a:gdLst>
              <a:gd name="connsiteX0" fmla="*/ 2701167 w 4901570"/>
              <a:gd name="connsiteY0" fmla="*/ 0 h 4400806"/>
              <a:gd name="connsiteX1" fmla="*/ 4901570 w 4901570"/>
              <a:gd name="connsiteY1" fmla="*/ 2200403 h 4400806"/>
              <a:gd name="connsiteX2" fmla="*/ 2701167 w 4901570"/>
              <a:gd name="connsiteY2" fmla="*/ 4400806 h 4400806"/>
              <a:gd name="connsiteX3" fmla="*/ 1470901 w 4901570"/>
              <a:gd name="connsiteY3" fmla="*/ 4025012 h 4400806"/>
              <a:gd name="connsiteX4" fmla="*/ 1380345 w 4901570"/>
              <a:gd name="connsiteY4" fmla="*/ 3957296 h 4400806"/>
              <a:gd name="connsiteX5" fmla="*/ 1378712 w 4901570"/>
              <a:gd name="connsiteY5" fmla="*/ 3962558 h 4400806"/>
              <a:gd name="connsiteX6" fmla="*/ 717550 w 4901570"/>
              <a:gd name="connsiteY6" fmla="*/ 4400805 h 4400806"/>
              <a:gd name="connsiteX7" fmla="*/ 0 w 4901570"/>
              <a:gd name="connsiteY7" fmla="*/ 3683255 h 4400806"/>
              <a:gd name="connsiteX8" fmla="*/ 572939 w 4901570"/>
              <a:gd name="connsiteY8" fmla="*/ 2980283 h 4400806"/>
              <a:gd name="connsiteX9" fmla="*/ 641795 w 4901570"/>
              <a:gd name="connsiteY9" fmla="*/ 2969775 h 4400806"/>
              <a:gd name="connsiteX10" fmla="*/ 599690 w 4901570"/>
              <a:gd name="connsiteY10" fmla="*/ 2854735 h 4400806"/>
              <a:gd name="connsiteX11" fmla="*/ 500764 w 4901570"/>
              <a:gd name="connsiteY11" fmla="*/ 2200403 h 4400806"/>
              <a:gd name="connsiteX12" fmla="*/ 2701167 w 4901570"/>
              <a:gd name="connsiteY12" fmla="*/ 0 h 440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1570" h="4400806">
                <a:moveTo>
                  <a:pt x="2701167" y="0"/>
                </a:moveTo>
                <a:cubicBezTo>
                  <a:pt x="3916416" y="0"/>
                  <a:pt x="4901570" y="985154"/>
                  <a:pt x="4901570" y="2200403"/>
                </a:cubicBezTo>
                <a:cubicBezTo>
                  <a:pt x="4901570" y="3415652"/>
                  <a:pt x="3916416" y="4400806"/>
                  <a:pt x="2701167" y="4400806"/>
                </a:cubicBezTo>
                <a:cubicBezTo>
                  <a:pt x="2245449" y="4400806"/>
                  <a:pt x="1822088" y="4262269"/>
                  <a:pt x="1470901" y="4025012"/>
                </a:cubicBezTo>
                <a:lnTo>
                  <a:pt x="1380345" y="3957296"/>
                </a:lnTo>
                <a:lnTo>
                  <a:pt x="1378712" y="3962558"/>
                </a:lnTo>
                <a:cubicBezTo>
                  <a:pt x="1269782" y="4220098"/>
                  <a:pt x="1014769" y="4400805"/>
                  <a:pt x="717550" y="4400805"/>
                </a:cubicBezTo>
                <a:cubicBezTo>
                  <a:pt x="321258" y="4400805"/>
                  <a:pt x="0" y="4079547"/>
                  <a:pt x="0" y="3683255"/>
                </a:cubicBezTo>
                <a:cubicBezTo>
                  <a:pt x="0" y="3336500"/>
                  <a:pt x="245963" y="3047192"/>
                  <a:pt x="572939" y="2980283"/>
                </a:cubicBezTo>
                <a:lnTo>
                  <a:pt x="641795" y="2969775"/>
                </a:lnTo>
                <a:lnTo>
                  <a:pt x="599690" y="2854735"/>
                </a:lnTo>
                <a:cubicBezTo>
                  <a:pt x="535399" y="2648032"/>
                  <a:pt x="500764" y="2428262"/>
                  <a:pt x="500764" y="2200403"/>
                </a:cubicBezTo>
                <a:cubicBezTo>
                  <a:pt x="500764" y="985154"/>
                  <a:pt x="1485918" y="0"/>
                  <a:pt x="2701167" y="0"/>
                </a:cubicBezTo>
                <a:close/>
              </a:path>
            </a:pathLst>
          </a:cu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>
            <a:off x="1950606" y="1225295"/>
            <a:ext cx="4901570" cy="4400806"/>
          </a:xfrm>
          <a:custGeom>
            <a:avLst/>
            <a:gdLst>
              <a:gd name="connsiteX0" fmla="*/ 2701167 w 4901570"/>
              <a:gd name="connsiteY0" fmla="*/ 0 h 4400806"/>
              <a:gd name="connsiteX1" fmla="*/ 4901570 w 4901570"/>
              <a:gd name="connsiteY1" fmla="*/ 2200403 h 4400806"/>
              <a:gd name="connsiteX2" fmla="*/ 2701167 w 4901570"/>
              <a:gd name="connsiteY2" fmla="*/ 4400806 h 4400806"/>
              <a:gd name="connsiteX3" fmla="*/ 1470901 w 4901570"/>
              <a:gd name="connsiteY3" fmla="*/ 4025012 h 4400806"/>
              <a:gd name="connsiteX4" fmla="*/ 1380345 w 4901570"/>
              <a:gd name="connsiteY4" fmla="*/ 3957296 h 4400806"/>
              <a:gd name="connsiteX5" fmla="*/ 1378712 w 4901570"/>
              <a:gd name="connsiteY5" fmla="*/ 3962558 h 4400806"/>
              <a:gd name="connsiteX6" fmla="*/ 717550 w 4901570"/>
              <a:gd name="connsiteY6" fmla="*/ 4400805 h 4400806"/>
              <a:gd name="connsiteX7" fmla="*/ 0 w 4901570"/>
              <a:gd name="connsiteY7" fmla="*/ 3683255 h 4400806"/>
              <a:gd name="connsiteX8" fmla="*/ 572939 w 4901570"/>
              <a:gd name="connsiteY8" fmla="*/ 2980283 h 4400806"/>
              <a:gd name="connsiteX9" fmla="*/ 641795 w 4901570"/>
              <a:gd name="connsiteY9" fmla="*/ 2969775 h 4400806"/>
              <a:gd name="connsiteX10" fmla="*/ 599690 w 4901570"/>
              <a:gd name="connsiteY10" fmla="*/ 2854735 h 4400806"/>
              <a:gd name="connsiteX11" fmla="*/ 500764 w 4901570"/>
              <a:gd name="connsiteY11" fmla="*/ 2200403 h 4400806"/>
              <a:gd name="connsiteX12" fmla="*/ 2701167 w 4901570"/>
              <a:gd name="connsiteY12" fmla="*/ 0 h 440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1570" h="4400806">
                <a:moveTo>
                  <a:pt x="2701167" y="0"/>
                </a:moveTo>
                <a:cubicBezTo>
                  <a:pt x="3916416" y="0"/>
                  <a:pt x="4901570" y="985154"/>
                  <a:pt x="4901570" y="2200403"/>
                </a:cubicBezTo>
                <a:cubicBezTo>
                  <a:pt x="4901570" y="3415652"/>
                  <a:pt x="3916416" y="4400806"/>
                  <a:pt x="2701167" y="4400806"/>
                </a:cubicBezTo>
                <a:cubicBezTo>
                  <a:pt x="2245449" y="4400806"/>
                  <a:pt x="1822088" y="4262269"/>
                  <a:pt x="1470901" y="4025012"/>
                </a:cubicBezTo>
                <a:lnTo>
                  <a:pt x="1380345" y="3957296"/>
                </a:lnTo>
                <a:lnTo>
                  <a:pt x="1378712" y="3962558"/>
                </a:lnTo>
                <a:cubicBezTo>
                  <a:pt x="1269782" y="4220098"/>
                  <a:pt x="1014769" y="4400805"/>
                  <a:pt x="717550" y="4400805"/>
                </a:cubicBezTo>
                <a:cubicBezTo>
                  <a:pt x="321258" y="4400805"/>
                  <a:pt x="0" y="4079547"/>
                  <a:pt x="0" y="3683255"/>
                </a:cubicBezTo>
                <a:cubicBezTo>
                  <a:pt x="0" y="3336500"/>
                  <a:pt x="245963" y="3047192"/>
                  <a:pt x="572939" y="2980283"/>
                </a:cubicBezTo>
                <a:lnTo>
                  <a:pt x="641795" y="2969775"/>
                </a:lnTo>
                <a:lnTo>
                  <a:pt x="599690" y="2854735"/>
                </a:lnTo>
                <a:cubicBezTo>
                  <a:pt x="535399" y="2648032"/>
                  <a:pt x="500764" y="2428262"/>
                  <a:pt x="500764" y="2200403"/>
                </a:cubicBezTo>
                <a:cubicBezTo>
                  <a:pt x="500764" y="985154"/>
                  <a:pt x="1485918" y="0"/>
                  <a:pt x="2701167" y="0"/>
                </a:cubicBezTo>
                <a:close/>
              </a:path>
            </a:pathLst>
          </a:custGeom>
          <a:solidFill>
            <a:srgbClr val="D6D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052516" y="-87630"/>
            <a:ext cx="7589526" cy="8542026"/>
            <a:chOff x="2125974" y="0"/>
            <a:chExt cx="7589526" cy="8542026"/>
          </a:xfrm>
        </p:grpSpPr>
        <p:pic>
          <p:nvPicPr>
            <p:cNvPr id="15" name="图片 14" descr="图片包含 游戏机, 食物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300" y="0"/>
              <a:ext cx="4673600" cy="4673600"/>
            </a:xfrm>
            <a:prstGeom prst="rect">
              <a:avLst/>
            </a:prstGeom>
          </p:spPr>
        </p:pic>
        <p:pic>
          <p:nvPicPr>
            <p:cNvPr id="13" name="图片 12" descr="杯子里有咖啡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974" y="952500"/>
              <a:ext cx="7589526" cy="7589526"/>
            </a:xfrm>
            <a:prstGeom prst="rect">
              <a:avLst/>
            </a:prstGeom>
          </p:spPr>
        </p:pic>
      </p:grpSp>
      <p:sp>
        <p:nvSpPr>
          <p:cNvPr id="25" name="椭圆 24"/>
          <p:cNvSpPr/>
          <p:nvPr/>
        </p:nvSpPr>
        <p:spPr>
          <a:xfrm>
            <a:off x="-1374782" y="-1396189"/>
            <a:ext cx="3245796" cy="3245796"/>
          </a:xfrm>
          <a:prstGeom prst="ellipse">
            <a:avLst/>
          </a:prstGeom>
          <a:solidFill>
            <a:srgbClr val="D6D6D8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96012" y="1923107"/>
            <a:ext cx="5584462" cy="1622257"/>
            <a:chOff x="685982" y="1849607"/>
            <a:chExt cx="5576978" cy="1620083"/>
          </a:xfrm>
        </p:grpSpPr>
        <p:grpSp>
          <p:nvGrpSpPr>
            <p:cNvPr id="43" name="组合 42"/>
            <p:cNvGrpSpPr/>
            <p:nvPr/>
          </p:nvGrpSpPr>
          <p:grpSpPr>
            <a:xfrm flipH="1">
              <a:off x="5557478" y="2920210"/>
              <a:ext cx="705482" cy="549480"/>
              <a:chOff x="942921" y="1726574"/>
              <a:chExt cx="996855" cy="776423"/>
            </a:xfrm>
          </p:grpSpPr>
          <p:pic>
            <p:nvPicPr>
              <p:cNvPr id="44" name="图片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942921" y="1730920"/>
                <a:ext cx="428931" cy="772077"/>
              </a:xfrm>
              <a:prstGeom prst="rect">
                <a:avLst/>
              </a:prstGeom>
            </p:spPr>
          </p:pic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1510845" y="1726574"/>
                <a:ext cx="428931" cy="772076"/>
              </a:xfrm>
              <a:prstGeom prst="rect">
                <a:avLst/>
              </a:prstGeom>
            </p:spPr>
          </p:pic>
        </p:grpSp>
        <p:grpSp>
          <p:nvGrpSpPr>
            <p:cNvPr id="46" name="组合 45"/>
            <p:cNvGrpSpPr/>
            <p:nvPr/>
          </p:nvGrpSpPr>
          <p:grpSpPr>
            <a:xfrm flipV="1">
              <a:off x="685982" y="1849607"/>
              <a:ext cx="705482" cy="546404"/>
              <a:chOff x="306234" y="1849607"/>
              <a:chExt cx="996855" cy="772076"/>
            </a:xfrm>
          </p:grpSpPr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06234" y="1849607"/>
                <a:ext cx="428931" cy="772076"/>
              </a:xfrm>
              <a:prstGeom prst="rect">
                <a:avLst/>
              </a:prstGeom>
            </p:spPr>
          </p:pic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874158" y="1849607"/>
                <a:ext cx="428931" cy="772076"/>
              </a:xfrm>
              <a:prstGeom prst="rect">
                <a:avLst/>
              </a:prstGeom>
            </p:spPr>
          </p:pic>
        </p:grpSp>
      </p:grpSp>
      <p:sp>
        <p:nvSpPr>
          <p:cNvPr id="3" name="文本框 2" descr="7b0a20202020227461726765744d6f64756c65223a202270726f636573734f6e6c696e65466f6e7473220a7d0a"/>
          <p:cNvSpPr txBox="1"/>
          <p:nvPr/>
        </p:nvSpPr>
        <p:spPr>
          <a:xfrm>
            <a:off x="-158750" y="2369820"/>
            <a:ext cx="99587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>
                <a:latin typeface="汉仪粗黑简" panose="02010600000101010101" charset="-122"/>
                <a:ea typeface="汉仪粗黑简" panose="02010600000101010101" charset="-122"/>
                <a:sym typeface="汉仪颜楷简" panose="00020600040101010101" charset="-122"/>
              </a:rPr>
              <a:t>  </a:t>
            </a:r>
            <a:r>
              <a:rPr lang="zh-CN" altLang="en-US" sz="8800">
                <a:latin typeface="汉仪粗黑简" panose="02010600000101010101" charset="-122"/>
                <a:ea typeface="汉仪粗黑简" panose="02010600000101010101" charset="-122"/>
                <a:sym typeface="汉仪颜楷简" panose="00020600040101010101" charset="-122"/>
              </a:rPr>
              <a:t>奶茶控</a:t>
            </a:r>
            <a:endParaRPr lang="zh-CN" altLang="en-US" sz="8800">
              <a:latin typeface="汉仪粗黑简" panose="02010600000101010101" charset="-122"/>
              <a:ea typeface="汉仪粗黑简" panose="02010600000101010101" charset="-122"/>
              <a:sym typeface="汉仪颜楷简" panose="00020600040101010101" charset="-122"/>
            </a:endParaRPr>
          </a:p>
          <a:p>
            <a:endParaRPr lang="zh-CN" altLang="en-US" sz="8800">
              <a:latin typeface="汉仪粗黑简" panose="02010600000101010101" charset="-122"/>
              <a:ea typeface="汉仪粗黑简" panose="02010600000101010101" charset="-122"/>
              <a:sym typeface="汉仪颜楷简" panose="00020600040101010101" charset="-122"/>
            </a:endParaRPr>
          </a:p>
          <a:p>
            <a:endParaRPr lang="zh-CN" altLang="en-US" sz="4000" dirty="0">
              <a:solidFill>
                <a:schemeClr val="tx1"/>
              </a:solidFill>
              <a:latin typeface="汉仪粗黑简" panose="02010600000101010101" charset="-122"/>
              <a:ea typeface="汉仪粗黑简" panose="02010600000101010101" charset="-122"/>
              <a:cs typeface="汉仪粗黑简" panose="02010600000101010101" charset="-122"/>
              <a:sym typeface="汉仪颜楷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联系客服</a:t>
            </a:r>
            <a:r>
              <a:rPr lang="en-US" altLang="zh-CN" sz="2000" b="1" spc="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动态交互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635365" y="1551305"/>
            <a:ext cx="1716405" cy="1716405"/>
          </a:xfrm>
          <a:prstGeom prst="ellipse">
            <a:avLst/>
          </a:prstGeom>
          <a:solidFill>
            <a:srgbClr val="BD9D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83280" y="1871037"/>
            <a:ext cx="125031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消息</a:t>
            </a:r>
            <a:endParaRPr lang="zh-CN" altLang="en-US" sz="320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  <a:p>
            <a:pPr>
              <a:defRPr/>
            </a:pPr>
            <a:r>
              <a:rPr lang="zh-CN" altLang="en-US" sz="320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互动</a:t>
            </a:r>
            <a:endParaRPr lang="zh-CN" altLang="en-US" sz="320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226117" y="1551305"/>
            <a:ext cx="1716405" cy="1716405"/>
          </a:xfrm>
          <a:prstGeom prst="ellipse">
            <a:avLst/>
          </a:prstGeom>
          <a:solidFill>
            <a:srgbClr val="8B69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458593" y="1871533"/>
            <a:ext cx="125031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zh-CN" altLang="en-US" sz="320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联系</a:t>
            </a:r>
            <a:r>
              <a:rPr lang="zh-CN" altLang="en-US" sz="3200" dirty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rPr>
              <a:t>客服</a:t>
            </a:r>
            <a:endParaRPr lang="zh-CN" altLang="en-US" sz="3200" dirty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790" y="1871345"/>
            <a:ext cx="2239645" cy="4288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1885315"/>
            <a:ext cx="2157095" cy="4274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点赞收藏</a:t>
            </a:r>
            <a:r>
              <a:rPr lang="en-US" altLang="zh-CN" sz="2000" b="1" spc="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口味</a:t>
            </a:r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记录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2646325" y="1483772"/>
            <a:ext cx="0" cy="39014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Box 12"/>
          <p:cNvSpPr txBox="1">
            <a:spLocks noChangeArrowheads="1"/>
          </p:cNvSpPr>
          <p:nvPr/>
        </p:nvSpPr>
        <p:spPr bwMode="auto">
          <a:xfrm>
            <a:off x="2739988" y="1443132"/>
            <a:ext cx="490220" cy="237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lang="zh-CN" altLang="en-US" sz="20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我的点赞、我</a:t>
            </a:r>
            <a:r>
              <a:rPr lang="zh-CN" altLang="en-US" sz="20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的收藏</a:t>
            </a:r>
            <a:endParaRPr lang="zh-CN" altLang="en-US" sz="2000" b="1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Text Box 16"/>
          <p:cNvSpPr txBox="1">
            <a:spLocks noChangeArrowheads="1"/>
          </p:cNvSpPr>
          <p:nvPr/>
        </p:nvSpPr>
        <p:spPr bwMode="auto">
          <a:xfrm>
            <a:off x="1124172" y="1443132"/>
            <a:ext cx="1475105" cy="44685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defRPr/>
            </a:pPr>
            <a:r>
              <a:rPr lang="zh-CN" altLang="en-US" sz="1400" dirty="0">
                <a:sym typeface="+mn-ea"/>
              </a:rPr>
              <a:t>数据库获取用户点赞的数据在（我的点赞）页面中展示，收藏的数据在（我的收藏）页面中</a:t>
            </a:r>
            <a:r>
              <a:rPr lang="zh-CN" altLang="en-US" sz="1400" dirty="0">
                <a:sym typeface="+mn-ea"/>
              </a:rPr>
              <a:t>展示。</a:t>
            </a:r>
            <a:endParaRPr lang="zh-CN" altLang="en-US" sz="1400" dirty="0">
              <a:sym typeface="+mn-ea"/>
            </a:endParaRPr>
          </a:p>
          <a:p>
            <a:pPr lvl="0">
              <a:defRPr/>
            </a:pPr>
            <a:endParaRPr lang="zh-CN" altLang="en-US" sz="1400" dirty="0">
              <a:sym typeface="+mn-ea"/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8159740" y="1483772"/>
            <a:ext cx="0" cy="39014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12"/>
          <p:cNvSpPr txBox="1">
            <a:spLocks noChangeArrowheads="1"/>
          </p:cNvSpPr>
          <p:nvPr/>
        </p:nvSpPr>
        <p:spPr bwMode="auto">
          <a:xfrm>
            <a:off x="8253403" y="1443132"/>
            <a:ext cx="490220" cy="161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1" hangingPunct="1">
              <a:defRPr/>
            </a:pPr>
            <a:r>
              <a:rPr lang="zh-CN" altLang="en-US" sz="20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我</a:t>
            </a:r>
            <a:r>
              <a:rPr lang="zh-CN" altLang="en-US" sz="20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的口味记录</a:t>
            </a:r>
            <a:endParaRPr lang="zh-CN" altLang="en-US" sz="2000" b="1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Text Box 16"/>
          <p:cNvSpPr txBox="1">
            <a:spLocks noChangeArrowheads="1"/>
          </p:cNvSpPr>
          <p:nvPr/>
        </p:nvSpPr>
        <p:spPr bwMode="auto">
          <a:xfrm>
            <a:off x="7068117" y="1443132"/>
            <a:ext cx="1044575" cy="446859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defRPr/>
            </a:pPr>
            <a:r>
              <a:rPr lang="zh-CN" altLang="en-US" sz="1400" dirty="0"/>
              <a:t>根据用户实时添加它喜欢的口味进行我的口味</a:t>
            </a:r>
            <a:r>
              <a:rPr lang="zh-CN" altLang="en-US" sz="1400" dirty="0"/>
              <a:t>数据更新</a:t>
            </a:r>
            <a:endParaRPr lang="zh-CN" altLang="en-US" sz="1400" dirty="0">
              <a:sym typeface="+mn-ea"/>
            </a:endParaRPr>
          </a:p>
          <a:p>
            <a:pPr lvl="0">
              <a:defRPr/>
            </a:pPr>
            <a:endParaRPr lang="zh-CN" altLang="en-US" sz="1400" dirty="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8658" t="2419" r="8986" b="4661"/>
          <a:stretch>
            <a:fillRect/>
          </a:stretch>
        </p:blipFill>
        <p:spPr>
          <a:xfrm>
            <a:off x="3604260" y="1454150"/>
            <a:ext cx="2077720" cy="43421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270" y="1443355"/>
            <a:ext cx="2162810" cy="44240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bldLvl="0" autoUpdateAnimBg="0"/>
      <p:bldP spid="76" grpId="0" bldLvl="0" autoUpdateAnimBg="0"/>
      <p:bldP spid="79" grpId="0" bldLvl="0" autoUpdateAnimBg="0"/>
      <p:bldP spid="80" grpId="0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4359603" y="-2772"/>
            <a:ext cx="3178137" cy="4280901"/>
            <a:chOff x="6893363" y="-842276"/>
            <a:chExt cx="3178137" cy="4280901"/>
          </a:xfrm>
        </p:grpSpPr>
        <p:cxnSp>
          <p:nvCxnSpPr>
            <p:cNvPr id="24" name="直接连接符 23"/>
            <p:cNvCxnSpPr/>
            <p:nvPr/>
          </p:nvCxnSpPr>
          <p:spPr>
            <a:xfrm flipH="1">
              <a:off x="6893363" y="1292325"/>
              <a:ext cx="1828800" cy="21463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8504491" y="1083732"/>
              <a:ext cx="423253" cy="423253"/>
            </a:xfrm>
            <a:prstGeom prst="ellipse">
              <a:avLst/>
            </a:prstGeom>
            <a:solidFill>
              <a:srgbClr val="50505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8242700" y="-842276"/>
              <a:ext cx="1828800" cy="21463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8064500" y="838200"/>
              <a:ext cx="647700" cy="647700"/>
            </a:xfrm>
            <a:prstGeom prst="ellipse">
              <a:avLst/>
            </a:prstGeom>
            <a:solidFill>
              <a:srgbClr val="D6D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椭圆 48"/>
          <p:cNvSpPr/>
          <p:nvPr/>
        </p:nvSpPr>
        <p:spPr>
          <a:xfrm>
            <a:off x="587186" y="1485900"/>
            <a:ext cx="4130144" cy="4130144"/>
          </a:xfrm>
          <a:prstGeom prst="ellipse">
            <a:avLst/>
          </a:prstGeom>
          <a:solidFill>
            <a:srgbClr val="D6D6D8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970731" y="3330409"/>
            <a:ext cx="2078913" cy="847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A57D54"/>
                </a:solidFill>
                <a:effectLst/>
                <a:uLnTx/>
                <a:uFillTx/>
                <a:latin typeface="Lucida Calligraphy" panose="03010101010101010101" pitchFamily="66" charset="0"/>
                <a:ea typeface="微软雅黑" panose="020B0503020204020204" charset="-122"/>
              </a:rPr>
              <a:t>02</a:t>
            </a:r>
            <a:endParaRPr kumimoji="0" lang="en-US" altLang="zh-CN" sz="8800" b="1" i="0" u="none" strike="noStrike" kern="1200" cap="none" spc="0" normalizeH="0" baseline="0" noProof="0" dirty="0">
              <a:ln>
                <a:noFill/>
              </a:ln>
              <a:solidFill>
                <a:srgbClr val="A57D54"/>
              </a:solidFill>
              <a:effectLst/>
              <a:uLnTx/>
              <a:uFillTx/>
              <a:latin typeface="Lucida Calligraphy" panose="03010101010101010101" pitchFamily="66" charset="0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77252" y="3318237"/>
            <a:ext cx="26212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项目成品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展示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877252" y="3903540"/>
            <a:ext cx="3179445" cy="6181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Click here to enter your text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Click here to enter your text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580940" y="2171016"/>
            <a:ext cx="3323565" cy="3323565"/>
          </a:xfrm>
          <a:prstGeom prst="ellipse">
            <a:avLst/>
          </a:prstGeom>
          <a:solidFill>
            <a:srgbClr val="6C6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147088">
            <a:off x="1193165" y="380365"/>
            <a:ext cx="4488180" cy="6341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杯子, 桌子, 链, 黑暗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110" y="1625601"/>
            <a:ext cx="4521200" cy="4521200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邀请您共同欣赏我们</a:t>
            </a:r>
            <a:r>
              <a:rPr lang="en-US" altLang="zh-CN" sz="2000" b="1" spc="600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50150" y="1267460"/>
            <a:ext cx="143319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600" b="1" i="0" u="none" strike="noStrike" kern="0" cap="none" spc="0" normalizeH="0" baseline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z="6600" dirty="0"/>
              <a:t>我的视频</a:t>
            </a:r>
            <a:endParaRPr lang="zh-CN" altLang="en-US" sz="6600" dirty="0"/>
          </a:p>
        </p:txBody>
      </p:sp>
      <p:pic>
        <p:nvPicPr>
          <p:cNvPr id="7" name="图片 6" descr="图片包含 桌子, 杯子, 游戏机, 小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74" y="795025"/>
            <a:ext cx="5542275" cy="5542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4359603" y="-2772"/>
            <a:ext cx="3178137" cy="4280901"/>
            <a:chOff x="6893363" y="-842276"/>
            <a:chExt cx="3178137" cy="4280901"/>
          </a:xfrm>
        </p:grpSpPr>
        <p:cxnSp>
          <p:nvCxnSpPr>
            <p:cNvPr id="24" name="直接连接符 23"/>
            <p:cNvCxnSpPr/>
            <p:nvPr/>
          </p:nvCxnSpPr>
          <p:spPr>
            <a:xfrm flipH="1">
              <a:off x="6893363" y="1292325"/>
              <a:ext cx="1828800" cy="21463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8504491" y="1083732"/>
              <a:ext cx="423253" cy="423253"/>
            </a:xfrm>
            <a:prstGeom prst="ellipse">
              <a:avLst/>
            </a:prstGeom>
            <a:solidFill>
              <a:srgbClr val="50505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8242700" y="-842276"/>
              <a:ext cx="1828800" cy="21463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8064500" y="838200"/>
              <a:ext cx="647700" cy="647700"/>
            </a:xfrm>
            <a:prstGeom prst="ellipse">
              <a:avLst/>
            </a:prstGeom>
            <a:solidFill>
              <a:srgbClr val="D6D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椭圆 48"/>
          <p:cNvSpPr/>
          <p:nvPr/>
        </p:nvSpPr>
        <p:spPr>
          <a:xfrm>
            <a:off x="587186" y="1485900"/>
            <a:ext cx="4130144" cy="4130144"/>
          </a:xfrm>
          <a:prstGeom prst="ellipse">
            <a:avLst/>
          </a:prstGeom>
          <a:solidFill>
            <a:srgbClr val="D6D6D8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877252" y="3318237"/>
            <a:ext cx="38404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用户体验和改进效果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877252" y="3903540"/>
            <a:ext cx="3179445" cy="6181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Click here to enter your text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Click here to enter your text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580940" y="2171016"/>
            <a:ext cx="3323565" cy="3323565"/>
          </a:xfrm>
          <a:prstGeom prst="ellipse">
            <a:avLst/>
          </a:prstGeom>
          <a:solidFill>
            <a:srgbClr val="6C6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970731" y="3330409"/>
            <a:ext cx="2078913" cy="847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A57D54"/>
                </a:solidFill>
                <a:effectLst/>
                <a:uLnTx/>
                <a:uFillTx/>
                <a:latin typeface="Lucida Calligraphy" panose="03010101010101010101" pitchFamily="66" charset="0"/>
                <a:ea typeface="微软雅黑" panose="020B0503020204020204" charset="-122"/>
              </a:rPr>
              <a:t>03</a:t>
            </a:r>
            <a:endParaRPr kumimoji="0" lang="en-US" altLang="zh-CN" sz="8800" b="1" i="0" u="none" strike="noStrike" kern="1200" cap="none" spc="0" normalizeH="0" baseline="0" noProof="0" dirty="0">
              <a:ln>
                <a:noFill/>
              </a:ln>
              <a:solidFill>
                <a:srgbClr val="A57D54"/>
              </a:solidFill>
              <a:effectLst/>
              <a:uLnTx/>
              <a:uFillTx/>
              <a:latin typeface="Lucida Calligraphy" panose="03010101010101010101" pitchFamily="66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147088">
            <a:off x="1193165" y="380365"/>
            <a:ext cx="4488180" cy="6341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 descr="图片包含 游戏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115" y="1717675"/>
            <a:ext cx="4134485" cy="413448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图片 6" descr="图片包含 游戏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" y="1865630"/>
            <a:ext cx="3839210" cy="383921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用户体验及</a:t>
            </a:r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反馈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72136" y="4767811"/>
            <a:ext cx="2882775" cy="43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二</a:t>
            </a:r>
            <a:endParaRPr lang="zh-CN" altLang="en-US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0" name="图片 59" descr="图片包含 游戏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4152265" y="913130"/>
            <a:ext cx="3886200" cy="38862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 rot="21000000">
            <a:off x="992505" y="3255645"/>
            <a:ext cx="246634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感觉你们的这个颜色配得还可以噢，就是感觉这个框框图图占比有点大</a:t>
            </a:r>
            <a:r>
              <a:rPr lang="zh-CN" sz="15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1500" b="1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 rot="21360000">
            <a:off x="4708525" y="2362835"/>
            <a:ext cx="290639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没有反馈渠道啊！那如果不认识你们的人怎么给你们最新反馈</a:t>
            </a:r>
            <a:r>
              <a:rPr lang="zh-CN" altLang="en-US" sz="16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呢？</a:t>
            </a:r>
            <a:endParaRPr lang="zh-CN" altLang="en-US" sz="1600" b="1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矩形 58"/>
          <p:cNvSpPr/>
          <p:nvPr/>
        </p:nvSpPr>
        <p:spPr>
          <a:xfrm rot="21060000">
            <a:off x="8721725" y="3255645"/>
            <a:ext cx="297370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16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还可以噢！就是把我手机里看感觉差了点感觉？也不知道怎么说，还需要再漂亮一些</a:t>
            </a:r>
            <a:endParaRPr lang="zh-CN" altLang="en-US" sz="1600" b="1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2126" y="5100551"/>
            <a:ext cx="2882775" cy="43751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</a:t>
            </a:r>
            <a:endParaRPr lang="zh-CN" altLang="en-US" kern="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87876" y="5414876"/>
            <a:ext cx="2882775" cy="43751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5000"/>
              </a:lnSpc>
            </a:pP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三</a:t>
            </a:r>
            <a:endParaRPr lang="zh-CN" altLang="en-US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效果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98322" y="1507444"/>
            <a:ext cx="8449983" cy="2033354"/>
          </a:xfrm>
          <a:prstGeom prst="rect">
            <a:avLst/>
          </a:prstGeom>
          <a:noFill/>
          <a:ln w="25400">
            <a:solidFill>
              <a:srgbClr val="BD9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416359" y="1218652"/>
            <a:ext cx="3869985" cy="611558"/>
          </a:xfrm>
          <a:prstGeom prst="rect">
            <a:avLst/>
          </a:prstGeom>
          <a:solidFill>
            <a:srgbClr val="A57D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590102" y="1274154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修改底部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导航栏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16550" y="1849755"/>
            <a:ext cx="469455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将原本的固定在底部的底部导航栏改为现在流行的浮动的导航栏。为</a:t>
            </a:r>
            <a:r>
              <a:rPr lang="en-US" altLang="zh-CN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</a:t>
            </a:r>
            <a:r>
              <a:rPr lang="zh-CN" alt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zh-CN" alt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增添活力。</a:t>
            </a:r>
            <a:endParaRPr lang="zh-CN" altLang="en-US" sz="16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已修改</a:t>
            </a:r>
            <a:r>
              <a:rPr lang="zh-CN" alt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完毕</a:t>
            </a:r>
            <a:endParaRPr lang="zh-CN" altLang="en-US" sz="16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200000"/>
              </a:lnSpc>
              <a:defRPr/>
            </a:pPr>
            <a:endParaRPr lang="zh-CN" altLang="en-US" sz="16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698115" y="4307840"/>
            <a:ext cx="8449945" cy="2299970"/>
          </a:xfrm>
          <a:prstGeom prst="rect">
            <a:avLst/>
          </a:prstGeom>
          <a:noFill/>
          <a:ln w="25400">
            <a:solidFill>
              <a:srgbClr val="BD9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5416359" y="4019288"/>
            <a:ext cx="3869985" cy="611558"/>
          </a:xfrm>
          <a:prstGeom prst="rect">
            <a:avLst/>
          </a:prstGeom>
          <a:solidFill>
            <a:srgbClr val="A57D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590102" y="4074790"/>
            <a:ext cx="360807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绝对布局</a:t>
            </a:r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--&gt;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相对布局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416359" y="4539742"/>
            <a:ext cx="548703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不同手机屏幕尺寸不同，如果都用绝对布局，必然会使部分用户体验感极差，修改为相对布局，增加</a:t>
            </a:r>
            <a:r>
              <a:rPr lang="zh-CN" alt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界面美观。</a:t>
            </a:r>
            <a:endParaRPr lang="zh-CN" altLang="en-US" sz="16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275" y="1842135"/>
            <a:ext cx="4576445" cy="1340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95" y="3996055"/>
            <a:ext cx="3926840" cy="2345690"/>
          </a:xfrm>
          <a:prstGeom prst="rect">
            <a:avLst/>
          </a:prstGeom>
        </p:spPr>
      </p:pic>
      <p:sp>
        <p:nvSpPr>
          <p:cNvPr id="4" name="矩形: 圆角 28"/>
          <p:cNvSpPr/>
          <p:nvPr/>
        </p:nvSpPr>
        <p:spPr>
          <a:xfrm>
            <a:off x="4869107" y="6091778"/>
            <a:ext cx="4964476" cy="340707"/>
          </a:xfrm>
          <a:prstGeom prst="roundRect">
            <a:avLst>
              <a:gd name="adj" fmla="val 39032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5" name="矩形: 圆角 31"/>
          <p:cNvSpPr/>
          <p:nvPr/>
        </p:nvSpPr>
        <p:spPr>
          <a:xfrm>
            <a:off x="4869107" y="6091778"/>
            <a:ext cx="2777021" cy="340707"/>
          </a:xfrm>
          <a:prstGeom prst="roundRect">
            <a:avLst>
              <a:gd name="adj" fmla="val 39032"/>
            </a:avLst>
          </a:prstGeom>
          <a:solidFill>
            <a:srgbClr val="A57D54"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47275" y="6000521"/>
            <a:ext cx="8780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en-US" altLang="zh-CN" sz="2800" dirty="0">
                <a:solidFill>
                  <a:srgbClr val="A57D54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/>
              </a:rPr>
              <a:t>60</a:t>
            </a:r>
            <a:r>
              <a:rPr lang="en-US" altLang="zh-CN" sz="1600" dirty="0">
                <a:solidFill>
                  <a:srgbClr val="A57D54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/>
              </a:rPr>
              <a:t>%</a:t>
            </a:r>
            <a:endParaRPr lang="en-US" altLang="zh-CN" sz="1600" dirty="0">
              <a:solidFill>
                <a:srgbClr val="A57D54"/>
              </a:solidFill>
              <a:latin typeface="黑体" panose="02010609060101010101" charset="-122"/>
              <a:ea typeface="黑体" panose="02010609060101010101" charset="-122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69180" y="566928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修改</a:t>
            </a:r>
            <a:r>
              <a:rPr lang="zh-CN" altLang="en-US"/>
              <a:t>完成程度：</a:t>
            </a:r>
            <a:endParaRPr lang="zh-CN" altLang="en-US"/>
          </a:p>
        </p:txBody>
      </p:sp>
      <p:sp>
        <p:nvSpPr>
          <p:cNvPr id="7" name="矩形: 圆角 29"/>
          <p:cNvSpPr/>
          <p:nvPr/>
        </p:nvSpPr>
        <p:spPr>
          <a:xfrm>
            <a:off x="7578090" y="3048635"/>
            <a:ext cx="2640330" cy="340995"/>
          </a:xfrm>
          <a:prstGeom prst="roundRect">
            <a:avLst>
              <a:gd name="adj" fmla="val 39032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9" name="矩形: 圆角 32"/>
          <p:cNvSpPr/>
          <p:nvPr/>
        </p:nvSpPr>
        <p:spPr>
          <a:xfrm>
            <a:off x="7578725" y="3048635"/>
            <a:ext cx="2639695" cy="340995"/>
          </a:xfrm>
          <a:prstGeom prst="roundRect">
            <a:avLst>
              <a:gd name="adj" fmla="val 39032"/>
            </a:avLst>
          </a:prstGeom>
          <a:solidFill>
            <a:srgbClr val="8B6952"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18420" y="2957830"/>
            <a:ext cx="929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en-US" altLang="zh-CN" sz="2800" dirty="0">
                <a:solidFill>
                  <a:srgbClr val="8B6952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/>
              </a:rPr>
              <a:t>100</a:t>
            </a:r>
            <a:r>
              <a:rPr lang="en-US" altLang="zh-CN" sz="1600" dirty="0">
                <a:solidFill>
                  <a:srgbClr val="8B6952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/>
              </a:rPr>
              <a:t>%</a:t>
            </a:r>
            <a:endParaRPr lang="en-US" altLang="zh-CN" sz="1600" dirty="0">
              <a:solidFill>
                <a:srgbClr val="8B6952"/>
              </a:solidFill>
              <a:latin typeface="黑体" panose="02010609060101010101" charset="-122"/>
              <a:ea typeface="黑体" panose="02010609060101010101" charset="-122"/>
              <a:sym typeface="Arial" panose="020B0604020202020204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效果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98115" y="1507490"/>
            <a:ext cx="8449945" cy="4832985"/>
          </a:xfrm>
          <a:prstGeom prst="rect">
            <a:avLst/>
          </a:prstGeom>
          <a:noFill/>
          <a:ln w="25400">
            <a:solidFill>
              <a:srgbClr val="BD9D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5416359" y="1218652"/>
            <a:ext cx="3869985" cy="611558"/>
          </a:xfrm>
          <a:prstGeom prst="rect">
            <a:avLst/>
          </a:prstGeom>
          <a:solidFill>
            <a:srgbClr val="A57D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590102" y="1274154"/>
            <a:ext cx="23164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增加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联系客服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16550" y="2913380"/>
            <a:ext cx="4694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增加联系客服，使用户拥有反馈渠道。同时增加用户的体验感，以及</a:t>
            </a:r>
            <a:r>
              <a:rPr lang="zh-CN" altLang="en-US" sz="16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互动感。</a:t>
            </a:r>
            <a:endParaRPr lang="zh-CN" altLang="en-US" sz="16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>
              <a:lnSpc>
                <a:spcPct val="200000"/>
              </a:lnSpc>
              <a:defRPr/>
            </a:pPr>
            <a:endParaRPr lang="zh-CN" altLang="en-US" sz="16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190" y="1091565"/>
            <a:ext cx="3114675" cy="5766435"/>
          </a:xfrm>
          <a:prstGeom prst="rect">
            <a:avLst/>
          </a:prstGeom>
        </p:spPr>
      </p:pic>
      <p:sp>
        <p:nvSpPr>
          <p:cNvPr id="5" name="矩形: 圆角 27"/>
          <p:cNvSpPr/>
          <p:nvPr/>
        </p:nvSpPr>
        <p:spPr>
          <a:xfrm>
            <a:off x="4675432" y="5142844"/>
            <a:ext cx="4964476" cy="340707"/>
          </a:xfrm>
          <a:prstGeom prst="roundRect">
            <a:avLst>
              <a:gd name="adj" fmla="val 39032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6" name="矩形: 圆角 30"/>
          <p:cNvSpPr/>
          <p:nvPr/>
        </p:nvSpPr>
        <p:spPr>
          <a:xfrm>
            <a:off x="4675432" y="5142844"/>
            <a:ext cx="4440721" cy="340707"/>
          </a:xfrm>
          <a:prstGeom prst="roundRect">
            <a:avLst>
              <a:gd name="adj" fmla="val 39032"/>
            </a:avLst>
          </a:prstGeom>
          <a:solidFill>
            <a:srgbClr val="BD9D7D">
              <a:alpha val="53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  <a:sym typeface="Arial" panose="020B06040202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953600" y="5037396"/>
            <a:ext cx="878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en-US" altLang="zh-CN" sz="2800" dirty="0">
                <a:solidFill>
                  <a:srgbClr val="BD9D7D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/>
              </a:rPr>
              <a:t>90</a:t>
            </a:r>
            <a:r>
              <a:rPr lang="en-US" altLang="zh-CN" sz="1600" dirty="0">
                <a:solidFill>
                  <a:srgbClr val="BD9D7D"/>
                </a:solidFill>
                <a:latin typeface="黑体" panose="02010609060101010101" charset="-122"/>
                <a:ea typeface="黑体" panose="02010609060101010101" charset="-122"/>
                <a:sym typeface="Arial" panose="020B0604020202020204"/>
              </a:rPr>
              <a:t>%</a:t>
            </a:r>
            <a:endParaRPr lang="en-US" altLang="zh-CN" sz="1600" dirty="0">
              <a:solidFill>
                <a:srgbClr val="BD9D7D"/>
              </a:solidFill>
              <a:latin typeface="黑体" panose="02010609060101010101" charset="-122"/>
              <a:ea typeface="黑体" panose="02010609060101010101" charset="-122"/>
              <a:sym typeface="Arial" panose="020B060402020202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5505" y="4592955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修改</a:t>
            </a:r>
            <a:r>
              <a:rPr lang="zh-CN" altLang="en-US"/>
              <a:t>完成程度：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4359603" y="-2772"/>
            <a:ext cx="3178137" cy="4280901"/>
            <a:chOff x="6893363" y="-842276"/>
            <a:chExt cx="3178137" cy="4280901"/>
          </a:xfrm>
        </p:grpSpPr>
        <p:cxnSp>
          <p:nvCxnSpPr>
            <p:cNvPr id="24" name="直接连接符 23"/>
            <p:cNvCxnSpPr/>
            <p:nvPr/>
          </p:nvCxnSpPr>
          <p:spPr>
            <a:xfrm flipH="1">
              <a:off x="6893363" y="1292325"/>
              <a:ext cx="1828800" cy="21463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8504491" y="1083732"/>
              <a:ext cx="423253" cy="423253"/>
            </a:xfrm>
            <a:prstGeom prst="ellipse">
              <a:avLst/>
            </a:prstGeom>
            <a:solidFill>
              <a:srgbClr val="50505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8242700" y="-842276"/>
              <a:ext cx="1828800" cy="21463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8064500" y="838200"/>
              <a:ext cx="647700" cy="647700"/>
            </a:xfrm>
            <a:prstGeom prst="ellipse">
              <a:avLst/>
            </a:prstGeom>
            <a:solidFill>
              <a:srgbClr val="D6D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椭圆 48"/>
          <p:cNvSpPr/>
          <p:nvPr/>
        </p:nvSpPr>
        <p:spPr>
          <a:xfrm>
            <a:off x="587186" y="1485900"/>
            <a:ext cx="4130144" cy="4130144"/>
          </a:xfrm>
          <a:prstGeom prst="ellipse">
            <a:avLst/>
          </a:prstGeom>
          <a:solidFill>
            <a:srgbClr val="D6D6D8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877252" y="3318237"/>
            <a:ext cx="26212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小组成员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分工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877252" y="3903540"/>
            <a:ext cx="3179445" cy="6181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Click here to enter your text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Click here to enter your text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580940" y="2171016"/>
            <a:ext cx="3323565" cy="3323565"/>
          </a:xfrm>
          <a:prstGeom prst="ellipse">
            <a:avLst/>
          </a:prstGeom>
          <a:solidFill>
            <a:srgbClr val="6C6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970731" y="3330409"/>
            <a:ext cx="2078913" cy="847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A57D54"/>
                </a:solidFill>
                <a:effectLst/>
                <a:uLnTx/>
                <a:uFillTx/>
                <a:latin typeface="Lucida Calligraphy" panose="03010101010101010101" pitchFamily="66" charset="0"/>
                <a:ea typeface="微软雅黑" panose="020B0503020204020204" charset="-122"/>
              </a:rPr>
              <a:t>04</a:t>
            </a:r>
            <a:endParaRPr kumimoji="0" lang="en-US" altLang="zh-CN" sz="8800" b="1" i="0" u="none" strike="noStrike" kern="1200" cap="none" spc="0" normalizeH="0" baseline="0" noProof="0" dirty="0">
              <a:ln>
                <a:noFill/>
              </a:ln>
              <a:solidFill>
                <a:srgbClr val="A57D54"/>
              </a:solidFill>
              <a:effectLst/>
              <a:uLnTx/>
              <a:uFillTx/>
              <a:latin typeface="Lucida Calligraphy" panose="03010101010101010101" pitchFamily="66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147088">
            <a:off x="1193165" y="380365"/>
            <a:ext cx="4488180" cy="6341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2" name="图表 11"/>
          <p:cNvGraphicFramePr/>
          <p:nvPr/>
        </p:nvGraphicFramePr>
        <p:xfrm>
          <a:off x="1264920" y="1375410"/>
          <a:ext cx="6454140" cy="4850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8" name="图片 7" descr="占比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" y="1244600"/>
            <a:ext cx="9305290" cy="52190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10105" y="494665"/>
            <a:ext cx="408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小组各成员分工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8262426" y="119682"/>
            <a:ext cx="2684358" cy="236855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 algn="ctr">
              <a:lnSpc>
                <a:spcPct val="200000"/>
              </a:lnSpc>
              <a:defRPr/>
            </a:pPr>
            <a:r>
              <a:rPr lang="zh-CN" altLang="en-US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罗嘉欣</a:t>
            </a:r>
            <a:endParaRPr lang="en-US" altLang="zh-CN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负责界面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搭建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部分功能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实现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数据库数据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上传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en-US" altLang="zh-CN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制作、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项目汇报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62426" y="2488232"/>
            <a:ext cx="2684358" cy="1938020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lvl="0" algn="ctr">
              <a:lnSpc>
                <a:spcPct val="200000"/>
              </a:lnSpc>
              <a:defRPr/>
            </a:pPr>
            <a:r>
              <a:rPr lang="zh-CN" altLang="en-US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林舒恩</a:t>
            </a:r>
            <a:endParaRPr lang="zh-C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负责界面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美化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部分功能实现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数据库接口设置、</a:t>
            </a:r>
            <a:r>
              <a:rPr lang="en-US" altLang="zh-CN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制作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62426" y="4525947"/>
            <a:ext cx="2684358" cy="1938020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lvl="0" algn="ctr">
              <a:lnSpc>
                <a:spcPct val="200000"/>
              </a:lnSpc>
              <a:defRPr/>
            </a:pPr>
            <a:r>
              <a:rPr lang="zh-CN" altLang="en-US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宋轶德</a:t>
            </a:r>
            <a:endParaRPr lang="zh-CN" altLang="en-US" b="1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负责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主要功能实现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数据库搭建、数据库数据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上传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项目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汇报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/>
          <p:cNvSpPr/>
          <p:nvPr/>
        </p:nvSpPr>
        <p:spPr>
          <a:xfrm>
            <a:off x="1091702" y="782291"/>
            <a:ext cx="4130144" cy="4130144"/>
          </a:xfrm>
          <a:prstGeom prst="ellipse">
            <a:avLst/>
          </a:prstGeom>
          <a:solidFill>
            <a:srgbClr val="D6D6D8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游戏机, 鸟, 黑暗, 天鹅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" y="1797700"/>
            <a:ext cx="6007103" cy="4004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" name="图片 7" descr="杯子里有饮料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483" y="-227990"/>
            <a:ext cx="6858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154" y="179368"/>
            <a:ext cx="2922612" cy="1921854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6893363" y="-842276"/>
            <a:ext cx="3178137" cy="4280901"/>
            <a:chOff x="6893363" y="-842276"/>
            <a:chExt cx="3178137" cy="4280901"/>
          </a:xfrm>
        </p:grpSpPr>
        <p:cxnSp>
          <p:nvCxnSpPr>
            <p:cNvPr id="24" name="直接连接符 23"/>
            <p:cNvCxnSpPr/>
            <p:nvPr/>
          </p:nvCxnSpPr>
          <p:spPr>
            <a:xfrm flipH="1">
              <a:off x="6893363" y="1292325"/>
              <a:ext cx="1828800" cy="21463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8504491" y="1083732"/>
              <a:ext cx="423253" cy="423253"/>
            </a:xfrm>
            <a:prstGeom prst="ellipse">
              <a:avLst/>
            </a:prstGeom>
            <a:solidFill>
              <a:srgbClr val="50505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8242700" y="-842276"/>
              <a:ext cx="1828800" cy="21463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8064500" y="838200"/>
              <a:ext cx="647700" cy="647700"/>
            </a:xfrm>
            <a:prstGeom prst="ellipse">
              <a:avLst/>
            </a:prstGeom>
            <a:solidFill>
              <a:srgbClr val="D6D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椭圆 36"/>
          <p:cNvSpPr/>
          <p:nvPr/>
        </p:nvSpPr>
        <p:spPr>
          <a:xfrm>
            <a:off x="6731635" y="1905610"/>
            <a:ext cx="847090" cy="847090"/>
          </a:xfrm>
          <a:prstGeom prst="ellipse">
            <a:avLst/>
          </a:prstGeom>
          <a:solidFill>
            <a:srgbClr val="A57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01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772400" y="317180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</a:t>
            </a:r>
            <a:r>
              <a:rPr lang="zh-CN" altLang="en-US" sz="240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成品</a:t>
            </a:r>
            <a:r>
              <a:rPr lang="zh-CN" altLang="en-US" sz="240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展示</a:t>
            </a:r>
            <a:endParaRPr lang="zh-CN" altLang="en-US" sz="2400" noProof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731635" y="3104490"/>
            <a:ext cx="847090" cy="847090"/>
          </a:xfrm>
          <a:prstGeom prst="ellipse">
            <a:avLst/>
          </a:prstGeom>
          <a:solidFill>
            <a:srgbClr val="A57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02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772400" y="2007845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项目技术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介绍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731635" y="4274160"/>
            <a:ext cx="847090" cy="847090"/>
          </a:xfrm>
          <a:prstGeom prst="ellipse">
            <a:avLst/>
          </a:prstGeom>
          <a:solidFill>
            <a:srgbClr val="A57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03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772400" y="4370680"/>
            <a:ext cx="2926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用户体验和改进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效果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731635" y="5473040"/>
            <a:ext cx="847090" cy="847090"/>
          </a:xfrm>
          <a:prstGeom prst="ellipse">
            <a:avLst/>
          </a:prstGeom>
          <a:solidFill>
            <a:srgbClr val="A57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04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772400" y="556956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小组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成员分工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51"/>
          <p:cNvSpPr/>
          <p:nvPr/>
        </p:nvSpPr>
        <p:spPr>
          <a:xfrm>
            <a:off x="2018808" y="1717622"/>
            <a:ext cx="4870580" cy="4066973"/>
          </a:xfrm>
          <a:custGeom>
            <a:avLst/>
            <a:gdLst>
              <a:gd name="connsiteX0" fmla="*/ 2701167 w 4901570"/>
              <a:gd name="connsiteY0" fmla="*/ 0 h 4400806"/>
              <a:gd name="connsiteX1" fmla="*/ 4901570 w 4901570"/>
              <a:gd name="connsiteY1" fmla="*/ 2200403 h 4400806"/>
              <a:gd name="connsiteX2" fmla="*/ 2701167 w 4901570"/>
              <a:gd name="connsiteY2" fmla="*/ 4400806 h 4400806"/>
              <a:gd name="connsiteX3" fmla="*/ 1470901 w 4901570"/>
              <a:gd name="connsiteY3" fmla="*/ 4025012 h 4400806"/>
              <a:gd name="connsiteX4" fmla="*/ 1380345 w 4901570"/>
              <a:gd name="connsiteY4" fmla="*/ 3957296 h 4400806"/>
              <a:gd name="connsiteX5" fmla="*/ 1378712 w 4901570"/>
              <a:gd name="connsiteY5" fmla="*/ 3962558 h 4400806"/>
              <a:gd name="connsiteX6" fmla="*/ 717550 w 4901570"/>
              <a:gd name="connsiteY6" fmla="*/ 4400805 h 4400806"/>
              <a:gd name="connsiteX7" fmla="*/ 0 w 4901570"/>
              <a:gd name="connsiteY7" fmla="*/ 3683255 h 4400806"/>
              <a:gd name="connsiteX8" fmla="*/ 572939 w 4901570"/>
              <a:gd name="connsiteY8" fmla="*/ 2980283 h 4400806"/>
              <a:gd name="connsiteX9" fmla="*/ 641795 w 4901570"/>
              <a:gd name="connsiteY9" fmla="*/ 2969775 h 4400806"/>
              <a:gd name="connsiteX10" fmla="*/ 599690 w 4901570"/>
              <a:gd name="connsiteY10" fmla="*/ 2854735 h 4400806"/>
              <a:gd name="connsiteX11" fmla="*/ 500764 w 4901570"/>
              <a:gd name="connsiteY11" fmla="*/ 2200403 h 4400806"/>
              <a:gd name="connsiteX12" fmla="*/ 2701167 w 4901570"/>
              <a:gd name="connsiteY12" fmla="*/ 0 h 440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1570" h="4400806">
                <a:moveTo>
                  <a:pt x="2701167" y="0"/>
                </a:moveTo>
                <a:cubicBezTo>
                  <a:pt x="3916416" y="0"/>
                  <a:pt x="4901570" y="985154"/>
                  <a:pt x="4901570" y="2200403"/>
                </a:cubicBezTo>
                <a:cubicBezTo>
                  <a:pt x="4901570" y="3415652"/>
                  <a:pt x="3916416" y="4400806"/>
                  <a:pt x="2701167" y="4400806"/>
                </a:cubicBezTo>
                <a:cubicBezTo>
                  <a:pt x="2245449" y="4400806"/>
                  <a:pt x="1822088" y="4262269"/>
                  <a:pt x="1470901" y="4025012"/>
                </a:cubicBezTo>
                <a:lnTo>
                  <a:pt x="1380345" y="3957296"/>
                </a:lnTo>
                <a:lnTo>
                  <a:pt x="1378712" y="3962558"/>
                </a:lnTo>
                <a:cubicBezTo>
                  <a:pt x="1269782" y="4220098"/>
                  <a:pt x="1014769" y="4400805"/>
                  <a:pt x="717550" y="4400805"/>
                </a:cubicBezTo>
                <a:cubicBezTo>
                  <a:pt x="321258" y="4400805"/>
                  <a:pt x="0" y="4079547"/>
                  <a:pt x="0" y="3683255"/>
                </a:cubicBezTo>
                <a:cubicBezTo>
                  <a:pt x="0" y="3336500"/>
                  <a:pt x="245963" y="3047192"/>
                  <a:pt x="572939" y="2980283"/>
                </a:cubicBezTo>
                <a:lnTo>
                  <a:pt x="641795" y="2969775"/>
                </a:lnTo>
                <a:lnTo>
                  <a:pt x="599690" y="2854735"/>
                </a:lnTo>
                <a:cubicBezTo>
                  <a:pt x="535399" y="2648032"/>
                  <a:pt x="500764" y="2428262"/>
                  <a:pt x="500764" y="2200403"/>
                </a:cubicBezTo>
                <a:cubicBezTo>
                  <a:pt x="500764" y="985154"/>
                  <a:pt x="1485918" y="0"/>
                  <a:pt x="2701167" y="0"/>
                </a:cubicBezTo>
                <a:close/>
              </a:path>
            </a:pathLst>
          </a:cu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: 形状 27"/>
          <p:cNvSpPr/>
          <p:nvPr/>
        </p:nvSpPr>
        <p:spPr>
          <a:xfrm>
            <a:off x="1950606" y="1225295"/>
            <a:ext cx="4901570" cy="4400806"/>
          </a:xfrm>
          <a:custGeom>
            <a:avLst/>
            <a:gdLst>
              <a:gd name="connsiteX0" fmla="*/ 2701167 w 4901570"/>
              <a:gd name="connsiteY0" fmla="*/ 0 h 4400806"/>
              <a:gd name="connsiteX1" fmla="*/ 4901570 w 4901570"/>
              <a:gd name="connsiteY1" fmla="*/ 2200403 h 4400806"/>
              <a:gd name="connsiteX2" fmla="*/ 2701167 w 4901570"/>
              <a:gd name="connsiteY2" fmla="*/ 4400806 h 4400806"/>
              <a:gd name="connsiteX3" fmla="*/ 1470901 w 4901570"/>
              <a:gd name="connsiteY3" fmla="*/ 4025012 h 4400806"/>
              <a:gd name="connsiteX4" fmla="*/ 1380345 w 4901570"/>
              <a:gd name="connsiteY4" fmla="*/ 3957296 h 4400806"/>
              <a:gd name="connsiteX5" fmla="*/ 1378712 w 4901570"/>
              <a:gd name="connsiteY5" fmla="*/ 3962558 h 4400806"/>
              <a:gd name="connsiteX6" fmla="*/ 717550 w 4901570"/>
              <a:gd name="connsiteY6" fmla="*/ 4400805 h 4400806"/>
              <a:gd name="connsiteX7" fmla="*/ 0 w 4901570"/>
              <a:gd name="connsiteY7" fmla="*/ 3683255 h 4400806"/>
              <a:gd name="connsiteX8" fmla="*/ 572939 w 4901570"/>
              <a:gd name="connsiteY8" fmla="*/ 2980283 h 4400806"/>
              <a:gd name="connsiteX9" fmla="*/ 641795 w 4901570"/>
              <a:gd name="connsiteY9" fmla="*/ 2969775 h 4400806"/>
              <a:gd name="connsiteX10" fmla="*/ 599690 w 4901570"/>
              <a:gd name="connsiteY10" fmla="*/ 2854735 h 4400806"/>
              <a:gd name="connsiteX11" fmla="*/ 500764 w 4901570"/>
              <a:gd name="connsiteY11" fmla="*/ 2200403 h 4400806"/>
              <a:gd name="connsiteX12" fmla="*/ 2701167 w 4901570"/>
              <a:gd name="connsiteY12" fmla="*/ 0 h 440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1570" h="4400806">
                <a:moveTo>
                  <a:pt x="2701167" y="0"/>
                </a:moveTo>
                <a:cubicBezTo>
                  <a:pt x="3916416" y="0"/>
                  <a:pt x="4901570" y="985154"/>
                  <a:pt x="4901570" y="2200403"/>
                </a:cubicBezTo>
                <a:cubicBezTo>
                  <a:pt x="4901570" y="3415652"/>
                  <a:pt x="3916416" y="4400806"/>
                  <a:pt x="2701167" y="4400806"/>
                </a:cubicBezTo>
                <a:cubicBezTo>
                  <a:pt x="2245449" y="4400806"/>
                  <a:pt x="1822088" y="4262269"/>
                  <a:pt x="1470901" y="4025012"/>
                </a:cubicBezTo>
                <a:lnTo>
                  <a:pt x="1380345" y="3957296"/>
                </a:lnTo>
                <a:lnTo>
                  <a:pt x="1378712" y="3962558"/>
                </a:lnTo>
                <a:cubicBezTo>
                  <a:pt x="1269782" y="4220098"/>
                  <a:pt x="1014769" y="4400805"/>
                  <a:pt x="717550" y="4400805"/>
                </a:cubicBezTo>
                <a:cubicBezTo>
                  <a:pt x="321258" y="4400805"/>
                  <a:pt x="0" y="4079547"/>
                  <a:pt x="0" y="3683255"/>
                </a:cubicBezTo>
                <a:cubicBezTo>
                  <a:pt x="0" y="3336500"/>
                  <a:pt x="245963" y="3047192"/>
                  <a:pt x="572939" y="2980283"/>
                </a:cubicBezTo>
                <a:lnTo>
                  <a:pt x="641795" y="2969775"/>
                </a:lnTo>
                <a:lnTo>
                  <a:pt x="599690" y="2854735"/>
                </a:lnTo>
                <a:cubicBezTo>
                  <a:pt x="535399" y="2648032"/>
                  <a:pt x="500764" y="2428262"/>
                  <a:pt x="500764" y="2200403"/>
                </a:cubicBezTo>
                <a:cubicBezTo>
                  <a:pt x="500764" y="985154"/>
                  <a:pt x="1485918" y="0"/>
                  <a:pt x="2701167" y="0"/>
                </a:cubicBezTo>
                <a:close/>
              </a:path>
            </a:pathLst>
          </a:custGeom>
          <a:solidFill>
            <a:srgbClr val="D6D6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052516" y="-87630"/>
            <a:ext cx="7589526" cy="8542026"/>
            <a:chOff x="2125974" y="0"/>
            <a:chExt cx="7589526" cy="8542026"/>
          </a:xfrm>
        </p:grpSpPr>
        <p:pic>
          <p:nvPicPr>
            <p:cNvPr id="8" name="图片 7" descr="图片包含 游戏机, 食物&#10;&#10;描述已自动生成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300" y="0"/>
              <a:ext cx="4673600" cy="4673600"/>
            </a:xfrm>
            <a:prstGeom prst="rect">
              <a:avLst/>
            </a:prstGeom>
          </p:spPr>
        </p:pic>
        <p:pic>
          <p:nvPicPr>
            <p:cNvPr id="9" name="图片 8" descr="杯子里有咖啡&#10;&#10;描述已自动生成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974" y="952500"/>
              <a:ext cx="7589526" cy="7589526"/>
            </a:xfrm>
            <a:prstGeom prst="rect">
              <a:avLst/>
            </a:prstGeom>
          </p:spPr>
        </p:pic>
      </p:grpSp>
      <p:sp>
        <p:nvSpPr>
          <p:cNvPr id="10" name="椭圆 9"/>
          <p:cNvSpPr/>
          <p:nvPr/>
        </p:nvSpPr>
        <p:spPr>
          <a:xfrm>
            <a:off x="-1374782" y="-1396189"/>
            <a:ext cx="3245796" cy="3245796"/>
          </a:xfrm>
          <a:prstGeom prst="ellipse">
            <a:avLst/>
          </a:prstGeom>
          <a:solidFill>
            <a:srgbClr val="D6D6D8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7442" y="1397962"/>
            <a:ext cx="5584462" cy="1622257"/>
            <a:chOff x="685982" y="1849607"/>
            <a:chExt cx="5576978" cy="1620083"/>
          </a:xfrm>
        </p:grpSpPr>
        <p:grpSp>
          <p:nvGrpSpPr>
            <p:cNvPr id="12" name="组合 11"/>
            <p:cNvGrpSpPr/>
            <p:nvPr/>
          </p:nvGrpSpPr>
          <p:grpSpPr>
            <a:xfrm flipH="1">
              <a:off x="5557478" y="2920210"/>
              <a:ext cx="705482" cy="549480"/>
              <a:chOff x="942921" y="1726574"/>
              <a:chExt cx="996855" cy="776423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942921" y="1730920"/>
                <a:ext cx="428931" cy="772077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1510845" y="1726574"/>
                <a:ext cx="428931" cy="772076"/>
              </a:xfrm>
              <a:prstGeom prst="rect">
                <a:avLst/>
              </a:prstGeom>
            </p:spPr>
          </p:pic>
        </p:grpSp>
        <p:grpSp>
          <p:nvGrpSpPr>
            <p:cNvPr id="18" name="组合 17"/>
            <p:cNvGrpSpPr/>
            <p:nvPr/>
          </p:nvGrpSpPr>
          <p:grpSpPr>
            <a:xfrm flipV="1">
              <a:off x="685982" y="1849607"/>
              <a:ext cx="705482" cy="546404"/>
              <a:chOff x="306234" y="1849607"/>
              <a:chExt cx="996855" cy="772076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06234" y="1849607"/>
                <a:ext cx="428931" cy="772076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874158" y="1849607"/>
                <a:ext cx="428931" cy="772076"/>
              </a:xfrm>
              <a:prstGeom prst="rect">
                <a:avLst/>
              </a:prstGeom>
            </p:spPr>
          </p:pic>
        </p:grpSp>
      </p:grpSp>
      <p:sp>
        <p:nvSpPr>
          <p:cNvPr id="21" name="文本框 20" descr="7b0a20202020227461726765744d6f64756c65223a202270726f636573734f6e6c696e65466f6e7473220a7d0a"/>
          <p:cNvSpPr txBox="1"/>
          <p:nvPr/>
        </p:nvSpPr>
        <p:spPr>
          <a:xfrm>
            <a:off x="-315595" y="1717675"/>
            <a:ext cx="995870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800">
                <a:latin typeface="汉仪粗黑简" panose="02010600000101010101" charset="-122"/>
                <a:ea typeface="汉仪粗黑简" panose="02010600000101010101" charset="-122"/>
                <a:sym typeface="汉仪颜楷简" panose="00020600040101010101" charset="-122"/>
              </a:rPr>
              <a:t>  </a:t>
            </a:r>
            <a:r>
              <a:rPr lang="zh-CN" altLang="en-US" sz="8000">
                <a:latin typeface="汉仪粗黑简" panose="02010600000101010101" charset="-122"/>
                <a:ea typeface="汉仪粗黑简" panose="02010600000101010101" charset="-122"/>
                <a:sym typeface="汉仪颜楷简" panose="00020600040101010101" charset="-122"/>
              </a:rPr>
              <a:t>谢谢大家</a:t>
            </a:r>
            <a:endParaRPr lang="zh-CN" altLang="en-US" sz="4000" dirty="0">
              <a:solidFill>
                <a:schemeClr val="tx1"/>
              </a:solidFill>
              <a:latin typeface="汉仪粗黑简" panose="02010600000101010101" charset="-122"/>
              <a:ea typeface="汉仪粗黑简" panose="02010600000101010101" charset="-122"/>
              <a:cs typeface="汉仪粗黑简" panose="02010600000101010101" charset="-122"/>
            </a:endParaRPr>
          </a:p>
          <a:p>
            <a:endParaRPr lang="zh-CN" altLang="en-US" sz="4000" dirty="0">
              <a:solidFill>
                <a:schemeClr val="tx1"/>
              </a:solidFill>
              <a:latin typeface="汉仪粗黑简" panose="02010600000101010101" charset="-122"/>
              <a:ea typeface="汉仪粗黑简" panose="02010600000101010101" charset="-122"/>
              <a:cs typeface="汉仪粗黑简" panose="02010600000101010101" charset="-122"/>
              <a:sym typeface="汉仪颜楷简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36215" y="5448935"/>
            <a:ext cx="2651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小组成员</a:t>
            </a:r>
            <a:r>
              <a:rPr lang="en-US" altLang="zh-CN" sz="2400"/>
              <a:t>:  </a:t>
            </a:r>
            <a:endParaRPr lang="en-US" altLang="zh-CN" sz="2400"/>
          </a:p>
        </p:txBody>
      </p:sp>
      <p:sp>
        <p:nvSpPr>
          <p:cNvPr id="23" name="文本框 22"/>
          <p:cNvSpPr txBox="1"/>
          <p:nvPr/>
        </p:nvSpPr>
        <p:spPr>
          <a:xfrm>
            <a:off x="4025900" y="5448935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ym typeface="+mn-ea"/>
              </a:rPr>
              <a:t>罗嘉欣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林舒恩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宋轶德</a:t>
            </a:r>
            <a:endParaRPr lang="zh-CN" altLang="en-US" sz="240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18665" y="3366770"/>
            <a:ext cx="5154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latin typeface="汉仪粗黑简" panose="02010600000101010101" charset="-122"/>
                <a:ea typeface="汉仪粗黑简" panose="02010600000101010101" charset="-122"/>
              </a:rPr>
              <a:t>请老师批评指正</a:t>
            </a:r>
            <a:endParaRPr lang="zh-CN" altLang="en-US" sz="4800">
              <a:latin typeface="汉仪粗黑简" panose="02010600000101010101" charset="-122"/>
              <a:ea typeface="汉仪粗黑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4359603" y="-2772"/>
            <a:ext cx="3178137" cy="4280901"/>
            <a:chOff x="6893363" y="-842276"/>
            <a:chExt cx="3178137" cy="4280901"/>
          </a:xfrm>
        </p:grpSpPr>
        <p:cxnSp>
          <p:nvCxnSpPr>
            <p:cNvPr id="24" name="直接连接符 23"/>
            <p:cNvCxnSpPr/>
            <p:nvPr/>
          </p:nvCxnSpPr>
          <p:spPr>
            <a:xfrm flipH="1">
              <a:off x="6893363" y="1292325"/>
              <a:ext cx="1828800" cy="21463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8504491" y="1083732"/>
              <a:ext cx="423253" cy="423253"/>
            </a:xfrm>
            <a:prstGeom prst="ellipse">
              <a:avLst/>
            </a:prstGeom>
            <a:solidFill>
              <a:srgbClr val="505054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8242700" y="-842276"/>
              <a:ext cx="1828800" cy="21463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8064500" y="838200"/>
              <a:ext cx="647700" cy="647700"/>
            </a:xfrm>
            <a:prstGeom prst="ellipse">
              <a:avLst/>
            </a:prstGeom>
            <a:solidFill>
              <a:srgbClr val="D6D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椭圆 48"/>
          <p:cNvSpPr/>
          <p:nvPr/>
        </p:nvSpPr>
        <p:spPr>
          <a:xfrm>
            <a:off x="587186" y="1485900"/>
            <a:ext cx="4130144" cy="4130144"/>
          </a:xfrm>
          <a:prstGeom prst="ellipse">
            <a:avLst/>
          </a:prstGeom>
          <a:solidFill>
            <a:srgbClr val="D6D6D8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877252" y="3318237"/>
            <a:ext cx="26212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项目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技术介绍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877252" y="3903540"/>
            <a:ext cx="3179445" cy="6181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Click here to enter your text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Click here to enter your text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Arial" panose="020B0604020202020204" pitchFamily="34" charset="0"/>
              </a:rPr>
              <a:t>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2580940" y="2171016"/>
            <a:ext cx="3323565" cy="3323565"/>
          </a:xfrm>
          <a:prstGeom prst="ellipse">
            <a:avLst/>
          </a:prstGeom>
          <a:solidFill>
            <a:srgbClr val="6C6C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970731" y="3330409"/>
            <a:ext cx="2078913" cy="847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A57D54"/>
                </a:solidFill>
                <a:effectLst/>
                <a:uLnTx/>
                <a:uFillTx/>
                <a:latin typeface="Lucida Calligraphy" panose="03010101010101010101" pitchFamily="66" charset="0"/>
                <a:ea typeface="微软雅黑" panose="020B0503020204020204" charset="-122"/>
              </a:rPr>
              <a:t>01</a:t>
            </a:r>
            <a:endParaRPr kumimoji="0" lang="en-US" altLang="zh-CN" sz="8800" b="1" i="0" u="none" strike="noStrike" kern="1200" cap="none" spc="0" normalizeH="0" baseline="0" noProof="0" dirty="0">
              <a:ln>
                <a:noFill/>
              </a:ln>
              <a:solidFill>
                <a:srgbClr val="A57D54"/>
              </a:solidFill>
              <a:effectLst/>
              <a:uLnTx/>
              <a:uFillTx/>
              <a:latin typeface="Lucida Calligraphy" panose="03010101010101010101" pitchFamily="66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147088">
            <a:off x="1193165" y="380365"/>
            <a:ext cx="4488180" cy="63411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后端架构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94947" y="1943644"/>
            <a:ext cx="733497" cy="733497"/>
          </a:xfrm>
          <a:prstGeom prst="ellipse">
            <a:avLst/>
          </a:prstGeom>
          <a:solidFill>
            <a:srgbClr val="A57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778436" y="3616613"/>
            <a:ext cx="733497" cy="733497"/>
          </a:xfrm>
          <a:prstGeom prst="ellipse">
            <a:avLst/>
          </a:prstGeom>
          <a:solidFill>
            <a:srgbClr val="A57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94946" y="5212112"/>
            <a:ext cx="733497" cy="733497"/>
          </a:xfrm>
          <a:prstGeom prst="ellipse">
            <a:avLst/>
          </a:prstGeom>
          <a:solidFill>
            <a:srgbClr val="A57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715929" y="2136011"/>
            <a:ext cx="4637078" cy="9759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60000"/>
              </a:lnSpc>
              <a:defRPr/>
            </a:pPr>
            <a:r>
              <a:rPr lang="zh-CN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Caddy网络服务器是一个可扩展的、跨平台的、用Go语言编写的开源Web Server。它默认使用HTTPS具有更高的安全性和隐私性，我们主要使用它作为和后端服务通信的反向代理(Reverse Proxy)</a:t>
            </a:r>
            <a:endParaRPr lang="zh-CN" altLang="en-US" sz="12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699187" y="1782234"/>
            <a:ext cx="2882775" cy="4375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01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Caddy Server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699419" y="3759517"/>
            <a:ext cx="4637078" cy="9759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60000"/>
              </a:lnSpc>
              <a:defRPr/>
            </a:pPr>
            <a:r>
              <a:rPr lang="zh-CN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MongoDB是一个开源的、跨平台的、面向文档的NoSQL数据库程序。MongoDB使用类似JSON的文档，并有可选的模式。它也比传统的关系型数据库速度快，易于部署。</a:t>
            </a:r>
            <a:endParaRPr lang="zh-CN" altLang="en-US" sz="12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682677" y="3405740"/>
            <a:ext cx="2882775" cy="4375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02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MongoDB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15929" y="5382201"/>
            <a:ext cx="4637078" cy="7181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lnSpc>
                <a:spcPct val="170000"/>
              </a:lnSpc>
              <a:defRPr/>
            </a:pPr>
            <a:r>
              <a:rPr lang="zh-CN" altLang="en-US" sz="12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Parse Server是一款开源的基于nodejs的Backend-as-a-Service(BaaS)框架，</a:t>
            </a:r>
            <a:endParaRPr lang="zh-CN" altLang="en-US" sz="12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699187" y="5028424"/>
            <a:ext cx="2882775" cy="4375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03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Parse Server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7" name="@这不是阿燊"/>
          <p:cNvSpPr>
            <a:spLocks noChangeAspect="1"/>
          </p:cNvSpPr>
          <p:nvPr/>
        </p:nvSpPr>
        <p:spPr bwMode="auto">
          <a:xfrm>
            <a:off x="1019800" y="2043982"/>
            <a:ext cx="367749" cy="507200"/>
          </a:xfrm>
          <a:custGeom>
            <a:avLst/>
            <a:gdLst>
              <a:gd name="connsiteX0" fmla="*/ 71548 w 414365"/>
              <a:gd name="connsiteY0" fmla="*/ 518143 h 571493"/>
              <a:gd name="connsiteX1" fmla="*/ 124898 w 414365"/>
              <a:gd name="connsiteY1" fmla="*/ 518143 h 571493"/>
              <a:gd name="connsiteX2" fmla="*/ 124898 w 414365"/>
              <a:gd name="connsiteY2" fmla="*/ 533403 h 571493"/>
              <a:gd name="connsiteX3" fmla="*/ 151533 w 414365"/>
              <a:gd name="connsiteY3" fmla="*/ 560085 h 571493"/>
              <a:gd name="connsiteX4" fmla="*/ 178169 w 414365"/>
              <a:gd name="connsiteY4" fmla="*/ 533403 h 571493"/>
              <a:gd name="connsiteX5" fmla="*/ 178169 w 414365"/>
              <a:gd name="connsiteY5" fmla="*/ 518143 h 571493"/>
              <a:gd name="connsiteX6" fmla="*/ 231539 w 414365"/>
              <a:gd name="connsiteY6" fmla="*/ 518143 h 571493"/>
              <a:gd name="connsiteX7" fmla="*/ 258204 w 414365"/>
              <a:gd name="connsiteY7" fmla="*/ 544818 h 571493"/>
              <a:gd name="connsiteX8" fmla="*/ 231539 w 414365"/>
              <a:gd name="connsiteY8" fmla="*/ 571493 h 571493"/>
              <a:gd name="connsiteX9" fmla="*/ 71548 w 414365"/>
              <a:gd name="connsiteY9" fmla="*/ 571493 h 571493"/>
              <a:gd name="connsiteX10" fmla="*/ 44883 w 414365"/>
              <a:gd name="connsiteY10" fmla="*/ 544818 h 571493"/>
              <a:gd name="connsiteX11" fmla="*/ 71548 w 414365"/>
              <a:gd name="connsiteY11" fmla="*/ 518143 h 571493"/>
              <a:gd name="connsiteX12" fmla="*/ 124898 w 414365"/>
              <a:gd name="connsiteY12" fmla="*/ 483227 h 571493"/>
              <a:gd name="connsiteX13" fmla="*/ 151544 w 414365"/>
              <a:gd name="connsiteY13" fmla="*/ 487669 h 571493"/>
              <a:gd name="connsiteX14" fmla="*/ 178169 w 414365"/>
              <a:gd name="connsiteY14" fmla="*/ 483572 h 571493"/>
              <a:gd name="connsiteX15" fmla="*/ 178169 w 414365"/>
              <a:gd name="connsiteY15" fmla="*/ 518143 h 571493"/>
              <a:gd name="connsiteX16" fmla="*/ 124898 w 414365"/>
              <a:gd name="connsiteY16" fmla="*/ 518143 h 571493"/>
              <a:gd name="connsiteX17" fmla="*/ 55191 w 414365"/>
              <a:gd name="connsiteY17" fmla="*/ 304743 h 571493"/>
              <a:gd name="connsiteX18" fmla="*/ 246909 w 414365"/>
              <a:gd name="connsiteY18" fmla="*/ 304743 h 571493"/>
              <a:gd name="connsiteX19" fmla="*/ 252478 w 414365"/>
              <a:gd name="connsiteY19" fmla="*/ 331480 h 571493"/>
              <a:gd name="connsiteX20" fmla="*/ 249384 w 414365"/>
              <a:gd name="connsiteY20" fmla="*/ 354337 h 571493"/>
              <a:gd name="connsiteX21" fmla="*/ 247702 w 414365"/>
              <a:gd name="connsiteY21" fmla="*/ 358093 h 571493"/>
              <a:gd name="connsiteX22" fmla="*/ 52941 w 414365"/>
              <a:gd name="connsiteY22" fmla="*/ 358093 h 571493"/>
              <a:gd name="connsiteX23" fmla="*/ 48230 w 414365"/>
              <a:gd name="connsiteY23" fmla="*/ 331480 h 571493"/>
              <a:gd name="connsiteX24" fmla="*/ 220498 w 414365"/>
              <a:gd name="connsiteY24" fmla="*/ 148624 h 571493"/>
              <a:gd name="connsiteX25" fmla="*/ 242956 w 414365"/>
              <a:gd name="connsiteY25" fmla="*/ 148624 h 571493"/>
              <a:gd name="connsiteX26" fmla="*/ 234151 w 414365"/>
              <a:gd name="connsiteY26" fmla="*/ 168947 h 571493"/>
              <a:gd name="connsiteX27" fmla="*/ 259044 w 414365"/>
              <a:gd name="connsiteY27" fmla="*/ 99101 h 571493"/>
              <a:gd name="connsiteX28" fmla="*/ 281045 w 414365"/>
              <a:gd name="connsiteY28" fmla="*/ 99101 h 571493"/>
              <a:gd name="connsiteX29" fmla="*/ 300089 w 414365"/>
              <a:gd name="connsiteY29" fmla="*/ 106720 h 571493"/>
              <a:gd name="connsiteX30" fmla="*/ 308183 w 414365"/>
              <a:gd name="connsiteY30" fmla="*/ 136720 h 571493"/>
              <a:gd name="connsiteX31" fmla="*/ 301413 w 414365"/>
              <a:gd name="connsiteY31" fmla="*/ 152156 h 571493"/>
              <a:gd name="connsiteX32" fmla="*/ 273462 w 414365"/>
              <a:gd name="connsiteY32" fmla="*/ 140971 h 571493"/>
              <a:gd name="connsiteX33" fmla="*/ 258229 w 414365"/>
              <a:gd name="connsiteY33" fmla="*/ 102870 h 571493"/>
              <a:gd name="connsiteX34" fmla="*/ 29661 w 414365"/>
              <a:gd name="connsiteY34" fmla="*/ 99101 h 571493"/>
              <a:gd name="connsiteX35" fmla="*/ 209477 w 414365"/>
              <a:gd name="connsiteY35" fmla="*/ 99101 h 571493"/>
              <a:gd name="connsiteX36" fmla="*/ 208723 w 414365"/>
              <a:gd name="connsiteY36" fmla="*/ 102870 h 571493"/>
              <a:gd name="connsiteX37" fmla="*/ 216756 w 414365"/>
              <a:gd name="connsiteY37" fmla="*/ 143054 h 571493"/>
              <a:gd name="connsiteX38" fmla="*/ 220498 w 414365"/>
              <a:gd name="connsiteY38" fmla="*/ 148624 h 571493"/>
              <a:gd name="connsiteX39" fmla="*/ 60132 w 414365"/>
              <a:gd name="connsiteY39" fmla="*/ 148624 h 571493"/>
              <a:gd name="connsiteX40" fmla="*/ 79176 w 414365"/>
              <a:gd name="connsiteY40" fmla="*/ 217195 h 571493"/>
              <a:gd name="connsiteX41" fmla="*/ 60132 w 414365"/>
              <a:gd name="connsiteY41" fmla="*/ 285766 h 571493"/>
              <a:gd name="connsiteX42" fmla="*/ 55191 w 414365"/>
              <a:gd name="connsiteY42" fmla="*/ 304743 h 571493"/>
              <a:gd name="connsiteX43" fmla="*/ 29646 w 414365"/>
              <a:gd name="connsiteY43" fmla="*/ 304743 h 571493"/>
              <a:gd name="connsiteX44" fmla="*/ 2981 w 414365"/>
              <a:gd name="connsiteY44" fmla="*/ 331418 h 571493"/>
              <a:gd name="connsiteX45" fmla="*/ 25837 w 414365"/>
              <a:gd name="connsiteY45" fmla="*/ 358093 h 571493"/>
              <a:gd name="connsiteX46" fmla="*/ 52941 w 414365"/>
              <a:gd name="connsiteY46" fmla="*/ 358093 h 571493"/>
              <a:gd name="connsiteX47" fmla="*/ 56323 w 414365"/>
              <a:gd name="connsiteY47" fmla="*/ 377194 h 571493"/>
              <a:gd name="connsiteX48" fmla="*/ 117265 w 414365"/>
              <a:gd name="connsiteY48" fmla="*/ 430527 h 571493"/>
              <a:gd name="connsiteX49" fmla="*/ 178206 w 414365"/>
              <a:gd name="connsiteY49" fmla="*/ 430527 h 571493"/>
              <a:gd name="connsiteX50" fmla="*/ 239147 w 414365"/>
              <a:gd name="connsiteY50" fmla="*/ 377194 h 571493"/>
              <a:gd name="connsiteX51" fmla="*/ 247702 w 414365"/>
              <a:gd name="connsiteY51" fmla="*/ 358093 h 571493"/>
              <a:gd name="connsiteX52" fmla="*/ 277251 w 414365"/>
              <a:gd name="connsiteY52" fmla="*/ 358093 h 571493"/>
              <a:gd name="connsiteX53" fmla="*/ 307725 w 414365"/>
              <a:gd name="connsiteY53" fmla="*/ 331418 h 571493"/>
              <a:gd name="connsiteX54" fmla="*/ 281060 w 414365"/>
              <a:gd name="connsiteY54" fmla="*/ 304743 h 571493"/>
              <a:gd name="connsiteX55" fmla="*/ 246909 w 414365"/>
              <a:gd name="connsiteY55" fmla="*/ 304743 h 571493"/>
              <a:gd name="connsiteX56" fmla="*/ 242956 w 414365"/>
              <a:gd name="connsiteY56" fmla="*/ 285766 h 571493"/>
              <a:gd name="connsiteX57" fmla="*/ 223912 w 414365"/>
              <a:gd name="connsiteY57" fmla="*/ 217195 h 571493"/>
              <a:gd name="connsiteX58" fmla="*/ 230578 w 414365"/>
              <a:gd name="connsiteY58" fmla="*/ 177195 h 571493"/>
              <a:gd name="connsiteX59" fmla="*/ 234151 w 414365"/>
              <a:gd name="connsiteY59" fmla="*/ 168947 h 571493"/>
              <a:gd name="connsiteX60" fmla="*/ 238712 w 414365"/>
              <a:gd name="connsiteY60" fmla="*/ 175737 h 571493"/>
              <a:gd name="connsiteX61" fmla="*/ 271379 w 414365"/>
              <a:gd name="connsiteY61" fmla="*/ 197704 h 571493"/>
              <a:gd name="connsiteX62" fmla="*/ 281193 w 414365"/>
              <a:gd name="connsiteY62" fmla="*/ 199668 h 571493"/>
              <a:gd name="connsiteX63" fmla="*/ 277236 w 414365"/>
              <a:gd name="connsiteY63" fmla="*/ 217195 h 571493"/>
              <a:gd name="connsiteX64" fmla="*/ 292471 w 414365"/>
              <a:gd name="connsiteY64" fmla="*/ 262909 h 571493"/>
              <a:gd name="connsiteX65" fmla="*/ 296280 w 414365"/>
              <a:gd name="connsiteY65" fmla="*/ 396241 h 571493"/>
              <a:gd name="connsiteX66" fmla="*/ 201059 w 414365"/>
              <a:gd name="connsiteY66" fmla="*/ 480050 h 571493"/>
              <a:gd name="connsiteX67" fmla="*/ 178169 w 414365"/>
              <a:gd name="connsiteY67" fmla="*/ 483572 h 571493"/>
              <a:gd name="connsiteX68" fmla="*/ 178169 w 414365"/>
              <a:gd name="connsiteY68" fmla="*/ 460981 h 571493"/>
              <a:gd name="connsiteX69" fmla="*/ 151533 w 414365"/>
              <a:gd name="connsiteY69" fmla="*/ 434299 h 571493"/>
              <a:gd name="connsiteX70" fmla="*/ 124898 w 414365"/>
              <a:gd name="connsiteY70" fmla="*/ 460981 h 571493"/>
              <a:gd name="connsiteX71" fmla="*/ 124898 w 414365"/>
              <a:gd name="connsiteY71" fmla="*/ 483227 h 571493"/>
              <a:gd name="connsiteX72" fmla="*/ 105838 w 414365"/>
              <a:gd name="connsiteY72" fmla="*/ 480050 h 571493"/>
              <a:gd name="connsiteX73" fmla="*/ 10617 w 414365"/>
              <a:gd name="connsiteY73" fmla="*/ 396241 h 571493"/>
              <a:gd name="connsiteX74" fmla="*/ 18235 w 414365"/>
              <a:gd name="connsiteY74" fmla="*/ 262909 h 571493"/>
              <a:gd name="connsiteX75" fmla="*/ 33470 w 414365"/>
              <a:gd name="connsiteY75" fmla="*/ 217195 h 571493"/>
              <a:gd name="connsiteX76" fmla="*/ 14426 w 414365"/>
              <a:gd name="connsiteY76" fmla="*/ 163862 h 571493"/>
              <a:gd name="connsiteX77" fmla="*/ 10617 w 414365"/>
              <a:gd name="connsiteY77" fmla="*/ 106720 h 571493"/>
              <a:gd name="connsiteX78" fmla="*/ 29661 w 414365"/>
              <a:gd name="connsiteY78" fmla="*/ 99101 h 571493"/>
              <a:gd name="connsiteX79" fmla="*/ 311544 w 414365"/>
              <a:gd name="connsiteY79" fmla="*/ 0 h 571493"/>
              <a:gd name="connsiteX80" fmla="*/ 414365 w 414365"/>
              <a:gd name="connsiteY80" fmla="*/ 102870 h 571493"/>
              <a:gd name="connsiteX81" fmla="*/ 311544 w 414365"/>
              <a:gd name="connsiteY81" fmla="*/ 205741 h 571493"/>
              <a:gd name="connsiteX82" fmla="*/ 281193 w 414365"/>
              <a:gd name="connsiteY82" fmla="*/ 199668 h 571493"/>
              <a:gd name="connsiteX83" fmla="*/ 283901 w 414365"/>
              <a:gd name="connsiteY83" fmla="*/ 187672 h 571493"/>
              <a:gd name="connsiteX84" fmla="*/ 296280 w 414365"/>
              <a:gd name="connsiteY84" fmla="*/ 163862 h 571493"/>
              <a:gd name="connsiteX85" fmla="*/ 301413 w 414365"/>
              <a:gd name="connsiteY85" fmla="*/ 152156 h 571493"/>
              <a:gd name="connsiteX86" fmla="*/ 311544 w 414365"/>
              <a:gd name="connsiteY86" fmla="*/ 156211 h 571493"/>
              <a:gd name="connsiteX87" fmla="*/ 364859 w 414365"/>
              <a:gd name="connsiteY87" fmla="*/ 102870 h 571493"/>
              <a:gd name="connsiteX88" fmla="*/ 311544 w 414365"/>
              <a:gd name="connsiteY88" fmla="*/ 49530 h 571493"/>
              <a:gd name="connsiteX89" fmla="*/ 262811 w 414365"/>
              <a:gd name="connsiteY89" fmla="*/ 81677 h 571493"/>
              <a:gd name="connsiteX90" fmla="*/ 259044 w 414365"/>
              <a:gd name="connsiteY90" fmla="*/ 99101 h 571493"/>
              <a:gd name="connsiteX91" fmla="*/ 209477 w 414365"/>
              <a:gd name="connsiteY91" fmla="*/ 99101 h 571493"/>
              <a:gd name="connsiteX92" fmla="*/ 216756 w 414365"/>
              <a:gd name="connsiteY92" fmla="*/ 62686 h 571493"/>
              <a:gd name="connsiteX93" fmla="*/ 311544 w 414365"/>
              <a:gd name="connsiteY93" fmla="*/ 0 h 57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14365" h="571493">
                <a:moveTo>
                  <a:pt x="71548" y="518143"/>
                </a:moveTo>
                <a:lnTo>
                  <a:pt x="124898" y="518143"/>
                </a:lnTo>
                <a:lnTo>
                  <a:pt x="124898" y="533403"/>
                </a:lnTo>
                <a:cubicBezTo>
                  <a:pt x="124898" y="548650"/>
                  <a:pt x="136313" y="560085"/>
                  <a:pt x="151533" y="560085"/>
                </a:cubicBezTo>
                <a:cubicBezTo>
                  <a:pt x="166754" y="560085"/>
                  <a:pt x="178169" y="548650"/>
                  <a:pt x="178169" y="533403"/>
                </a:cubicBezTo>
                <a:lnTo>
                  <a:pt x="178169" y="518143"/>
                </a:lnTo>
                <a:lnTo>
                  <a:pt x="231539" y="518143"/>
                </a:lnTo>
                <a:cubicBezTo>
                  <a:pt x="246776" y="518143"/>
                  <a:pt x="258204" y="529575"/>
                  <a:pt x="258204" y="544818"/>
                </a:cubicBezTo>
                <a:cubicBezTo>
                  <a:pt x="258204" y="560061"/>
                  <a:pt x="246776" y="571493"/>
                  <a:pt x="231539" y="571493"/>
                </a:cubicBezTo>
                <a:lnTo>
                  <a:pt x="71548" y="571493"/>
                </a:lnTo>
                <a:cubicBezTo>
                  <a:pt x="56311" y="571493"/>
                  <a:pt x="44883" y="560061"/>
                  <a:pt x="44883" y="544818"/>
                </a:cubicBezTo>
                <a:cubicBezTo>
                  <a:pt x="44883" y="529575"/>
                  <a:pt x="56311" y="518143"/>
                  <a:pt x="71548" y="518143"/>
                </a:cubicBezTo>
                <a:close/>
                <a:moveTo>
                  <a:pt x="124898" y="483227"/>
                </a:moveTo>
                <a:lnTo>
                  <a:pt x="151544" y="487669"/>
                </a:lnTo>
                <a:lnTo>
                  <a:pt x="178169" y="483572"/>
                </a:lnTo>
                <a:lnTo>
                  <a:pt x="178169" y="518143"/>
                </a:lnTo>
                <a:lnTo>
                  <a:pt x="124898" y="518143"/>
                </a:lnTo>
                <a:close/>
                <a:moveTo>
                  <a:pt x="55191" y="304743"/>
                </a:moveTo>
                <a:lnTo>
                  <a:pt x="246909" y="304743"/>
                </a:lnTo>
                <a:lnTo>
                  <a:pt x="252478" y="331480"/>
                </a:lnTo>
                <a:cubicBezTo>
                  <a:pt x="252478" y="339099"/>
                  <a:pt x="251526" y="346718"/>
                  <a:pt x="249384" y="354337"/>
                </a:cubicBezTo>
                <a:lnTo>
                  <a:pt x="247702" y="358093"/>
                </a:lnTo>
                <a:lnTo>
                  <a:pt x="52941" y="358093"/>
                </a:lnTo>
                <a:lnTo>
                  <a:pt x="48230" y="331480"/>
                </a:lnTo>
                <a:close/>
                <a:moveTo>
                  <a:pt x="220498" y="148624"/>
                </a:moveTo>
                <a:lnTo>
                  <a:pt x="242956" y="148624"/>
                </a:lnTo>
                <a:lnTo>
                  <a:pt x="234151" y="168947"/>
                </a:lnTo>
                <a:close/>
                <a:moveTo>
                  <a:pt x="259044" y="99101"/>
                </a:moveTo>
                <a:lnTo>
                  <a:pt x="281045" y="99101"/>
                </a:lnTo>
                <a:cubicBezTo>
                  <a:pt x="288662" y="99101"/>
                  <a:pt x="292471" y="102910"/>
                  <a:pt x="300089" y="106720"/>
                </a:cubicBezTo>
                <a:cubicBezTo>
                  <a:pt x="309611" y="116244"/>
                  <a:pt x="310563" y="126720"/>
                  <a:pt x="308183" y="136720"/>
                </a:cubicBezTo>
                <a:lnTo>
                  <a:pt x="301413" y="152156"/>
                </a:lnTo>
                <a:lnTo>
                  <a:pt x="273462" y="140971"/>
                </a:lnTo>
                <a:cubicBezTo>
                  <a:pt x="263941" y="131445"/>
                  <a:pt x="258229" y="118110"/>
                  <a:pt x="258229" y="102870"/>
                </a:cubicBezTo>
                <a:close/>
                <a:moveTo>
                  <a:pt x="29661" y="99101"/>
                </a:moveTo>
                <a:lnTo>
                  <a:pt x="209477" y="99101"/>
                </a:lnTo>
                <a:lnTo>
                  <a:pt x="208723" y="102870"/>
                </a:lnTo>
                <a:cubicBezTo>
                  <a:pt x="208723" y="117158"/>
                  <a:pt x="211579" y="130731"/>
                  <a:pt x="216756" y="143054"/>
                </a:cubicBezTo>
                <a:lnTo>
                  <a:pt x="220498" y="148624"/>
                </a:lnTo>
                <a:lnTo>
                  <a:pt x="60132" y="148624"/>
                </a:lnTo>
                <a:cubicBezTo>
                  <a:pt x="67750" y="163862"/>
                  <a:pt x="79176" y="186719"/>
                  <a:pt x="79176" y="217195"/>
                </a:cubicBezTo>
                <a:cubicBezTo>
                  <a:pt x="79176" y="236242"/>
                  <a:pt x="71559" y="262909"/>
                  <a:pt x="60132" y="285766"/>
                </a:cubicBezTo>
                <a:lnTo>
                  <a:pt x="55191" y="304743"/>
                </a:lnTo>
                <a:lnTo>
                  <a:pt x="29646" y="304743"/>
                </a:lnTo>
                <a:cubicBezTo>
                  <a:pt x="14409" y="304743"/>
                  <a:pt x="2981" y="316175"/>
                  <a:pt x="2981" y="331418"/>
                </a:cubicBezTo>
                <a:cubicBezTo>
                  <a:pt x="2981" y="346661"/>
                  <a:pt x="14409" y="358093"/>
                  <a:pt x="25837" y="358093"/>
                </a:cubicBezTo>
                <a:lnTo>
                  <a:pt x="52941" y="358093"/>
                </a:lnTo>
                <a:lnTo>
                  <a:pt x="56323" y="377194"/>
                </a:lnTo>
                <a:cubicBezTo>
                  <a:pt x="67750" y="403860"/>
                  <a:pt x="90603" y="422908"/>
                  <a:pt x="117265" y="430527"/>
                </a:cubicBezTo>
                <a:cubicBezTo>
                  <a:pt x="136309" y="434336"/>
                  <a:pt x="159162" y="434336"/>
                  <a:pt x="178206" y="430527"/>
                </a:cubicBezTo>
                <a:cubicBezTo>
                  <a:pt x="204868" y="422908"/>
                  <a:pt x="227721" y="403860"/>
                  <a:pt x="239147" y="377194"/>
                </a:cubicBezTo>
                <a:lnTo>
                  <a:pt x="247702" y="358093"/>
                </a:lnTo>
                <a:lnTo>
                  <a:pt x="277251" y="358093"/>
                </a:lnTo>
                <a:cubicBezTo>
                  <a:pt x="292488" y="358093"/>
                  <a:pt x="303916" y="346661"/>
                  <a:pt x="307725" y="331418"/>
                </a:cubicBezTo>
                <a:cubicBezTo>
                  <a:pt x="307725" y="316175"/>
                  <a:pt x="296297" y="304743"/>
                  <a:pt x="281060" y="304743"/>
                </a:cubicBezTo>
                <a:lnTo>
                  <a:pt x="246909" y="304743"/>
                </a:lnTo>
                <a:lnTo>
                  <a:pt x="242956" y="285766"/>
                </a:lnTo>
                <a:cubicBezTo>
                  <a:pt x="227721" y="262909"/>
                  <a:pt x="223912" y="240052"/>
                  <a:pt x="223912" y="217195"/>
                </a:cubicBezTo>
                <a:cubicBezTo>
                  <a:pt x="223912" y="201957"/>
                  <a:pt x="226769" y="188624"/>
                  <a:pt x="230578" y="177195"/>
                </a:cubicBezTo>
                <a:lnTo>
                  <a:pt x="234151" y="168947"/>
                </a:lnTo>
                <a:lnTo>
                  <a:pt x="238712" y="175737"/>
                </a:lnTo>
                <a:cubicBezTo>
                  <a:pt x="247995" y="185024"/>
                  <a:pt x="259062" y="192525"/>
                  <a:pt x="271379" y="197704"/>
                </a:cubicBezTo>
                <a:lnTo>
                  <a:pt x="281193" y="199668"/>
                </a:lnTo>
                <a:lnTo>
                  <a:pt x="277236" y="217195"/>
                </a:lnTo>
                <a:cubicBezTo>
                  <a:pt x="277236" y="228623"/>
                  <a:pt x="281045" y="243861"/>
                  <a:pt x="292471" y="262909"/>
                </a:cubicBezTo>
                <a:cubicBezTo>
                  <a:pt x="315324" y="304814"/>
                  <a:pt x="315324" y="354337"/>
                  <a:pt x="296280" y="396241"/>
                </a:cubicBezTo>
                <a:cubicBezTo>
                  <a:pt x="277236" y="438146"/>
                  <a:pt x="242956" y="468622"/>
                  <a:pt x="201059" y="480050"/>
                </a:cubicBezTo>
                <a:lnTo>
                  <a:pt x="178169" y="483572"/>
                </a:lnTo>
                <a:lnTo>
                  <a:pt x="178169" y="460981"/>
                </a:lnTo>
                <a:cubicBezTo>
                  <a:pt x="178169" y="445734"/>
                  <a:pt x="166754" y="434299"/>
                  <a:pt x="151533" y="434299"/>
                </a:cubicBezTo>
                <a:cubicBezTo>
                  <a:pt x="136313" y="434299"/>
                  <a:pt x="124898" y="445734"/>
                  <a:pt x="124898" y="460981"/>
                </a:cubicBezTo>
                <a:lnTo>
                  <a:pt x="124898" y="483227"/>
                </a:lnTo>
                <a:lnTo>
                  <a:pt x="105838" y="480050"/>
                </a:lnTo>
                <a:cubicBezTo>
                  <a:pt x="63941" y="468622"/>
                  <a:pt x="29661" y="438146"/>
                  <a:pt x="10617" y="396241"/>
                </a:cubicBezTo>
                <a:cubicBezTo>
                  <a:pt x="-4618" y="354337"/>
                  <a:pt x="-4618" y="304814"/>
                  <a:pt x="18235" y="262909"/>
                </a:cubicBezTo>
                <a:cubicBezTo>
                  <a:pt x="25853" y="247671"/>
                  <a:pt x="33470" y="228623"/>
                  <a:pt x="33470" y="217195"/>
                </a:cubicBezTo>
                <a:cubicBezTo>
                  <a:pt x="33470" y="194338"/>
                  <a:pt x="22044" y="175291"/>
                  <a:pt x="14426" y="163862"/>
                </a:cubicBezTo>
                <a:cubicBezTo>
                  <a:pt x="6808" y="148624"/>
                  <a:pt x="-8427" y="125767"/>
                  <a:pt x="10617" y="106720"/>
                </a:cubicBezTo>
                <a:cubicBezTo>
                  <a:pt x="14426" y="102910"/>
                  <a:pt x="22044" y="99101"/>
                  <a:pt x="29661" y="99101"/>
                </a:cubicBezTo>
                <a:close/>
                <a:moveTo>
                  <a:pt x="311544" y="0"/>
                </a:moveTo>
                <a:cubicBezTo>
                  <a:pt x="368667" y="0"/>
                  <a:pt x="414365" y="45720"/>
                  <a:pt x="414365" y="102870"/>
                </a:cubicBezTo>
                <a:cubicBezTo>
                  <a:pt x="414365" y="160021"/>
                  <a:pt x="368667" y="205741"/>
                  <a:pt x="311544" y="205741"/>
                </a:cubicBezTo>
                <a:lnTo>
                  <a:pt x="281193" y="199668"/>
                </a:lnTo>
                <a:lnTo>
                  <a:pt x="283901" y="187672"/>
                </a:lnTo>
                <a:cubicBezTo>
                  <a:pt x="287710" y="179100"/>
                  <a:pt x="292471" y="171481"/>
                  <a:pt x="296280" y="163862"/>
                </a:cubicBezTo>
                <a:lnTo>
                  <a:pt x="301413" y="152156"/>
                </a:lnTo>
                <a:lnTo>
                  <a:pt x="311544" y="156211"/>
                </a:lnTo>
                <a:cubicBezTo>
                  <a:pt x="338201" y="156211"/>
                  <a:pt x="364859" y="133350"/>
                  <a:pt x="364859" y="102870"/>
                </a:cubicBezTo>
                <a:cubicBezTo>
                  <a:pt x="364859" y="72390"/>
                  <a:pt x="338201" y="49530"/>
                  <a:pt x="311544" y="49530"/>
                </a:cubicBezTo>
                <a:cubicBezTo>
                  <a:pt x="291551" y="49530"/>
                  <a:pt x="271558" y="62389"/>
                  <a:pt x="262811" y="81677"/>
                </a:cubicBezTo>
                <a:lnTo>
                  <a:pt x="259044" y="99101"/>
                </a:lnTo>
                <a:lnTo>
                  <a:pt x="209477" y="99101"/>
                </a:lnTo>
                <a:lnTo>
                  <a:pt x="216756" y="62686"/>
                </a:lnTo>
                <a:cubicBezTo>
                  <a:pt x="232286" y="25717"/>
                  <a:pt x="268702" y="0"/>
                  <a:pt x="311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8" name="@这不是阿燊"/>
          <p:cNvSpPr>
            <a:spLocks noChangeAspect="1"/>
          </p:cNvSpPr>
          <p:nvPr/>
        </p:nvSpPr>
        <p:spPr bwMode="auto">
          <a:xfrm>
            <a:off x="968610" y="3703496"/>
            <a:ext cx="378343" cy="507200"/>
          </a:xfrm>
          <a:custGeom>
            <a:avLst/>
            <a:gdLst>
              <a:gd name="connsiteX0" fmla="*/ 371724 w 451054"/>
              <a:gd name="connsiteY0" fmla="*/ 255426 h 604675"/>
              <a:gd name="connsiteX1" fmla="*/ 371724 w 451054"/>
              <a:gd name="connsiteY1" fmla="*/ 392221 h 604675"/>
              <a:gd name="connsiteX2" fmla="*/ 430937 w 451054"/>
              <a:gd name="connsiteY2" fmla="*/ 323887 h 604675"/>
              <a:gd name="connsiteX3" fmla="*/ 371724 w 451054"/>
              <a:gd name="connsiteY3" fmla="*/ 255426 h 604675"/>
              <a:gd name="connsiteX4" fmla="*/ 10122 w 451054"/>
              <a:gd name="connsiteY4" fmla="*/ 208944 h 604675"/>
              <a:gd name="connsiteX5" fmla="*/ 361729 w 451054"/>
              <a:gd name="connsiteY5" fmla="*/ 208944 h 604675"/>
              <a:gd name="connsiteX6" fmla="*/ 371724 w 451054"/>
              <a:gd name="connsiteY6" fmla="*/ 219049 h 604675"/>
              <a:gd name="connsiteX7" fmla="*/ 371724 w 451054"/>
              <a:gd name="connsiteY7" fmla="*/ 235217 h 604675"/>
              <a:gd name="connsiteX8" fmla="*/ 451054 w 451054"/>
              <a:gd name="connsiteY8" fmla="*/ 323887 h 604675"/>
              <a:gd name="connsiteX9" fmla="*/ 371724 w 451054"/>
              <a:gd name="connsiteY9" fmla="*/ 412430 h 604675"/>
              <a:gd name="connsiteX10" fmla="*/ 371724 w 451054"/>
              <a:gd name="connsiteY10" fmla="*/ 450576 h 604675"/>
              <a:gd name="connsiteX11" fmla="*/ 260764 w 451054"/>
              <a:gd name="connsiteY11" fmla="*/ 584592 h 604675"/>
              <a:gd name="connsiteX12" fmla="*/ 361729 w 451054"/>
              <a:gd name="connsiteY12" fmla="*/ 584592 h 604675"/>
              <a:gd name="connsiteX13" fmla="*/ 371724 w 451054"/>
              <a:gd name="connsiteY13" fmla="*/ 594570 h 604675"/>
              <a:gd name="connsiteX14" fmla="*/ 361729 w 451054"/>
              <a:gd name="connsiteY14" fmla="*/ 604675 h 604675"/>
              <a:gd name="connsiteX15" fmla="*/ 10122 w 451054"/>
              <a:gd name="connsiteY15" fmla="*/ 604675 h 604675"/>
              <a:gd name="connsiteX16" fmla="*/ 0 w 451054"/>
              <a:gd name="connsiteY16" fmla="*/ 594570 h 604675"/>
              <a:gd name="connsiteX17" fmla="*/ 10122 w 451054"/>
              <a:gd name="connsiteY17" fmla="*/ 584592 h 604675"/>
              <a:gd name="connsiteX18" fmla="*/ 110961 w 451054"/>
              <a:gd name="connsiteY18" fmla="*/ 584592 h 604675"/>
              <a:gd name="connsiteX19" fmla="*/ 0 w 451054"/>
              <a:gd name="connsiteY19" fmla="*/ 450576 h 604675"/>
              <a:gd name="connsiteX20" fmla="*/ 0 w 451054"/>
              <a:gd name="connsiteY20" fmla="*/ 219049 h 604675"/>
              <a:gd name="connsiteX21" fmla="*/ 10122 w 451054"/>
              <a:gd name="connsiteY21" fmla="*/ 208944 h 604675"/>
              <a:gd name="connsiteX22" fmla="*/ 266413 w 451054"/>
              <a:gd name="connsiteY22" fmla="*/ 0 h 604675"/>
              <a:gd name="connsiteX23" fmla="*/ 276405 w 451054"/>
              <a:gd name="connsiteY23" fmla="*/ 10106 h 604675"/>
              <a:gd name="connsiteX24" fmla="*/ 276405 w 451054"/>
              <a:gd name="connsiteY24" fmla="*/ 159166 h 604675"/>
              <a:gd name="connsiteX25" fmla="*/ 266413 w 451054"/>
              <a:gd name="connsiteY25" fmla="*/ 169145 h 604675"/>
              <a:gd name="connsiteX26" fmla="*/ 256294 w 451054"/>
              <a:gd name="connsiteY26" fmla="*/ 159166 h 604675"/>
              <a:gd name="connsiteX27" fmla="*/ 256294 w 451054"/>
              <a:gd name="connsiteY27" fmla="*/ 10106 h 604675"/>
              <a:gd name="connsiteX28" fmla="*/ 266413 w 451054"/>
              <a:gd name="connsiteY28" fmla="*/ 0 h 604675"/>
              <a:gd name="connsiteX29" fmla="*/ 185841 w 451054"/>
              <a:gd name="connsiteY29" fmla="*/ 0 h 604675"/>
              <a:gd name="connsiteX30" fmla="*/ 195960 w 451054"/>
              <a:gd name="connsiteY30" fmla="*/ 10106 h 604675"/>
              <a:gd name="connsiteX31" fmla="*/ 195960 w 451054"/>
              <a:gd name="connsiteY31" fmla="*/ 159166 h 604675"/>
              <a:gd name="connsiteX32" fmla="*/ 185841 w 451054"/>
              <a:gd name="connsiteY32" fmla="*/ 169145 h 604675"/>
              <a:gd name="connsiteX33" fmla="*/ 175849 w 451054"/>
              <a:gd name="connsiteY33" fmla="*/ 159166 h 604675"/>
              <a:gd name="connsiteX34" fmla="*/ 175849 w 451054"/>
              <a:gd name="connsiteY34" fmla="*/ 10106 h 604675"/>
              <a:gd name="connsiteX35" fmla="*/ 185841 w 451054"/>
              <a:gd name="connsiteY35" fmla="*/ 0 h 604675"/>
              <a:gd name="connsiteX36" fmla="*/ 105382 w 451054"/>
              <a:gd name="connsiteY36" fmla="*/ 0 h 604675"/>
              <a:gd name="connsiteX37" fmla="*/ 115374 w 451054"/>
              <a:gd name="connsiteY37" fmla="*/ 10106 h 604675"/>
              <a:gd name="connsiteX38" fmla="*/ 115374 w 451054"/>
              <a:gd name="connsiteY38" fmla="*/ 159166 h 604675"/>
              <a:gd name="connsiteX39" fmla="*/ 105382 w 451054"/>
              <a:gd name="connsiteY39" fmla="*/ 169145 h 604675"/>
              <a:gd name="connsiteX40" fmla="*/ 95263 w 451054"/>
              <a:gd name="connsiteY40" fmla="*/ 159166 h 604675"/>
              <a:gd name="connsiteX41" fmla="*/ 95263 w 451054"/>
              <a:gd name="connsiteY41" fmla="*/ 10106 h 604675"/>
              <a:gd name="connsiteX42" fmla="*/ 105382 w 451054"/>
              <a:gd name="connsiteY42" fmla="*/ 0 h 6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1054" h="604675">
                <a:moveTo>
                  <a:pt x="371724" y="255426"/>
                </a:moveTo>
                <a:lnTo>
                  <a:pt x="371724" y="392221"/>
                </a:lnTo>
                <a:cubicBezTo>
                  <a:pt x="405126" y="387295"/>
                  <a:pt x="430937" y="358496"/>
                  <a:pt x="430937" y="323887"/>
                </a:cubicBezTo>
                <a:cubicBezTo>
                  <a:pt x="430937" y="289151"/>
                  <a:pt x="405126" y="260352"/>
                  <a:pt x="371724" y="255426"/>
                </a:cubicBezTo>
                <a:close/>
                <a:moveTo>
                  <a:pt x="10122" y="208944"/>
                </a:moveTo>
                <a:lnTo>
                  <a:pt x="361729" y="208944"/>
                </a:lnTo>
                <a:cubicBezTo>
                  <a:pt x="367296" y="208944"/>
                  <a:pt x="371724" y="213491"/>
                  <a:pt x="371724" y="219049"/>
                </a:cubicBezTo>
                <a:lnTo>
                  <a:pt x="371724" y="235217"/>
                </a:lnTo>
                <a:cubicBezTo>
                  <a:pt x="416260" y="240269"/>
                  <a:pt x="451054" y="278036"/>
                  <a:pt x="451054" y="323887"/>
                </a:cubicBezTo>
                <a:cubicBezTo>
                  <a:pt x="451054" y="369611"/>
                  <a:pt x="416260" y="407504"/>
                  <a:pt x="371724" y="412430"/>
                </a:cubicBezTo>
                <a:lnTo>
                  <a:pt x="371724" y="450576"/>
                </a:lnTo>
                <a:cubicBezTo>
                  <a:pt x="371724" y="510321"/>
                  <a:pt x="326049" y="561856"/>
                  <a:pt x="260764" y="584592"/>
                </a:cubicBezTo>
                <a:lnTo>
                  <a:pt x="361729" y="584592"/>
                </a:lnTo>
                <a:cubicBezTo>
                  <a:pt x="367296" y="584592"/>
                  <a:pt x="371724" y="589013"/>
                  <a:pt x="371724" y="594570"/>
                </a:cubicBezTo>
                <a:cubicBezTo>
                  <a:pt x="371724" y="600128"/>
                  <a:pt x="367296" y="604675"/>
                  <a:pt x="361729" y="604675"/>
                </a:cubicBezTo>
                <a:lnTo>
                  <a:pt x="10122" y="604675"/>
                </a:lnTo>
                <a:cubicBezTo>
                  <a:pt x="4555" y="604675"/>
                  <a:pt x="0" y="600128"/>
                  <a:pt x="0" y="594570"/>
                </a:cubicBezTo>
                <a:cubicBezTo>
                  <a:pt x="0" y="589013"/>
                  <a:pt x="4555" y="584592"/>
                  <a:pt x="10122" y="584592"/>
                </a:cubicBezTo>
                <a:lnTo>
                  <a:pt x="110961" y="584592"/>
                </a:lnTo>
                <a:cubicBezTo>
                  <a:pt x="45675" y="561856"/>
                  <a:pt x="0" y="510321"/>
                  <a:pt x="0" y="450576"/>
                </a:cubicBezTo>
                <a:lnTo>
                  <a:pt x="0" y="219049"/>
                </a:lnTo>
                <a:cubicBezTo>
                  <a:pt x="0" y="213491"/>
                  <a:pt x="4555" y="208944"/>
                  <a:pt x="10122" y="208944"/>
                </a:cubicBezTo>
                <a:close/>
                <a:moveTo>
                  <a:pt x="266413" y="0"/>
                </a:moveTo>
                <a:cubicBezTo>
                  <a:pt x="271978" y="0"/>
                  <a:pt x="276405" y="4548"/>
                  <a:pt x="276405" y="10106"/>
                </a:cubicBezTo>
                <a:lnTo>
                  <a:pt x="276405" y="159166"/>
                </a:lnTo>
                <a:cubicBezTo>
                  <a:pt x="276405" y="164724"/>
                  <a:pt x="271978" y="169145"/>
                  <a:pt x="266413" y="169145"/>
                </a:cubicBezTo>
                <a:cubicBezTo>
                  <a:pt x="260847" y="169145"/>
                  <a:pt x="256294" y="164724"/>
                  <a:pt x="256294" y="159166"/>
                </a:cubicBezTo>
                <a:lnTo>
                  <a:pt x="256294" y="10106"/>
                </a:lnTo>
                <a:cubicBezTo>
                  <a:pt x="256294" y="4548"/>
                  <a:pt x="260847" y="0"/>
                  <a:pt x="266413" y="0"/>
                </a:cubicBezTo>
                <a:close/>
                <a:moveTo>
                  <a:pt x="185841" y="0"/>
                </a:moveTo>
                <a:cubicBezTo>
                  <a:pt x="191407" y="0"/>
                  <a:pt x="195960" y="4548"/>
                  <a:pt x="195960" y="10106"/>
                </a:cubicBezTo>
                <a:lnTo>
                  <a:pt x="195960" y="159166"/>
                </a:lnTo>
                <a:cubicBezTo>
                  <a:pt x="195960" y="164724"/>
                  <a:pt x="191407" y="169145"/>
                  <a:pt x="185841" y="169145"/>
                </a:cubicBezTo>
                <a:cubicBezTo>
                  <a:pt x="180276" y="169145"/>
                  <a:pt x="175849" y="164724"/>
                  <a:pt x="175849" y="159166"/>
                </a:cubicBezTo>
                <a:lnTo>
                  <a:pt x="175849" y="10106"/>
                </a:lnTo>
                <a:cubicBezTo>
                  <a:pt x="175849" y="4548"/>
                  <a:pt x="180276" y="0"/>
                  <a:pt x="185841" y="0"/>
                </a:cubicBezTo>
                <a:close/>
                <a:moveTo>
                  <a:pt x="105382" y="0"/>
                </a:moveTo>
                <a:cubicBezTo>
                  <a:pt x="110947" y="0"/>
                  <a:pt x="115374" y="4548"/>
                  <a:pt x="115374" y="10106"/>
                </a:cubicBezTo>
                <a:lnTo>
                  <a:pt x="115374" y="159166"/>
                </a:lnTo>
                <a:cubicBezTo>
                  <a:pt x="115374" y="164724"/>
                  <a:pt x="110947" y="169145"/>
                  <a:pt x="105382" y="169145"/>
                </a:cubicBezTo>
                <a:cubicBezTo>
                  <a:pt x="99816" y="169145"/>
                  <a:pt x="95263" y="164724"/>
                  <a:pt x="95263" y="159166"/>
                </a:cubicBezTo>
                <a:lnTo>
                  <a:pt x="95263" y="10106"/>
                </a:lnTo>
                <a:cubicBezTo>
                  <a:pt x="95263" y="4548"/>
                  <a:pt x="99816" y="0"/>
                  <a:pt x="1053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9" name="@这不是阿燊"/>
          <p:cNvSpPr>
            <a:spLocks noChangeAspect="1"/>
          </p:cNvSpPr>
          <p:nvPr/>
        </p:nvSpPr>
        <p:spPr bwMode="auto">
          <a:xfrm>
            <a:off x="1000974" y="5319546"/>
            <a:ext cx="321439" cy="507200"/>
          </a:xfrm>
          <a:custGeom>
            <a:avLst/>
            <a:gdLst>
              <a:gd name="connsiteX0" fmla="*/ 43029 w 295418"/>
              <a:gd name="connsiteY0" fmla="*/ 424651 h 466142"/>
              <a:gd name="connsiteX1" fmla="*/ 43219 w 295418"/>
              <a:gd name="connsiteY1" fmla="*/ 424651 h 466142"/>
              <a:gd name="connsiteX2" fmla="*/ 43172 w 295418"/>
              <a:gd name="connsiteY2" fmla="*/ 424699 h 466142"/>
              <a:gd name="connsiteX3" fmla="*/ 43029 w 295418"/>
              <a:gd name="connsiteY3" fmla="*/ 424699 h 466142"/>
              <a:gd name="connsiteX4" fmla="*/ 41171 w 295418"/>
              <a:gd name="connsiteY4" fmla="*/ 240585 h 466142"/>
              <a:gd name="connsiteX5" fmla="*/ 105616 w 295418"/>
              <a:gd name="connsiteY5" fmla="*/ 266356 h 466142"/>
              <a:gd name="connsiteX6" fmla="*/ 150008 w 295418"/>
              <a:gd name="connsiteY6" fmla="*/ 281599 h 466142"/>
              <a:gd name="connsiteX7" fmla="*/ 154533 w 295418"/>
              <a:gd name="connsiteY7" fmla="*/ 281456 h 466142"/>
              <a:gd name="connsiteX8" fmla="*/ 180206 w 295418"/>
              <a:gd name="connsiteY8" fmla="*/ 287363 h 466142"/>
              <a:gd name="connsiteX9" fmla="*/ 181920 w 295418"/>
              <a:gd name="connsiteY9" fmla="*/ 288030 h 466142"/>
              <a:gd name="connsiteX10" fmla="*/ 188541 w 295418"/>
              <a:gd name="connsiteY10" fmla="*/ 289983 h 466142"/>
              <a:gd name="connsiteX11" fmla="*/ 195352 w 295418"/>
              <a:gd name="connsiteY11" fmla="*/ 290507 h 466142"/>
              <a:gd name="connsiteX12" fmla="*/ 218168 w 295418"/>
              <a:gd name="connsiteY12" fmla="*/ 278503 h 466142"/>
              <a:gd name="connsiteX13" fmla="*/ 219739 w 295418"/>
              <a:gd name="connsiteY13" fmla="*/ 276598 h 466142"/>
              <a:gd name="connsiteX14" fmla="*/ 254939 w 295418"/>
              <a:gd name="connsiteY14" fmla="*/ 258734 h 466142"/>
              <a:gd name="connsiteX15" fmla="*/ 255796 w 295418"/>
              <a:gd name="connsiteY15" fmla="*/ 258734 h 466142"/>
              <a:gd name="connsiteX16" fmla="*/ 261607 w 295418"/>
              <a:gd name="connsiteY16" fmla="*/ 265260 h 466142"/>
              <a:gd name="connsiteX17" fmla="*/ 242602 w 295418"/>
              <a:gd name="connsiteY17" fmla="*/ 455900 h 466142"/>
              <a:gd name="connsiteX18" fmla="*/ 231266 w 295418"/>
              <a:gd name="connsiteY18" fmla="*/ 466142 h 466142"/>
              <a:gd name="connsiteX19" fmla="*/ 64177 w 295418"/>
              <a:gd name="connsiteY19" fmla="*/ 466142 h 466142"/>
              <a:gd name="connsiteX20" fmla="*/ 52841 w 295418"/>
              <a:gd name="connsiteY20" fmla="*/ 455900 h 466142"/>
              <a:gd name="connsiteX21" fmla="*/ 49649 w 295418"/>
              <a:gd name="connsiteY21" fmla="*/ 424032 h 466142"/>
              <a:gd name="connsiteX22" fmla="*/ 49268 w 295418"/>
              <a:gd name="connsiteY22" fmla="*/ 420078 h 466142"/>
              <a:gd name="connsiteX23" fmla="*/ 45125 w 295418"/>
              <a:gd name="connsiteY23" fmla="*/ 378253 h 466142"/>
              <a:gd name="connsiteX24" fmla="*/ 32026 w 295418"/>
              <a:gd name="connsiteY24" fmla="*/ 247254 h 466142"/>
              <a:gd name="connsiteX25" fmla="*/ 37599 w 295418"/>
              <a:gd name="connsiteY25" fmla="*/ 240727 h 466142"/>
              <a:gd name="connsiteX26" fmla="*/ 41171 w 295418"/>
              <a:gd name="connsiteY26" fmla="*/ 240585 h 466142"/>
              <a:gd name="connsiteX27" fmla="*/ 28618 w 295418"/>
              <a:gd name="connsiteY27" fmla="*/ 147559 h 466142"/>
              <a:gd name="connsiteX28" fmla="*/ 247324 w 295418"/>
              <a:gd name="connsiteY28" fmla="*/ 147559 h 466142"/>
              <a:gd name="connsiteX29" fmla="*/ 266800 w 295418"/>
              <a:gd name="connsiteY29" fmla="*/ 147559 h 466142"/>
              <a:gd name="connsiteX30" fmla="*/ 272705 w 295418"/>
              <a:gd name="connsiteY30" fmla="*/ 154084 h 466142"/>
              <a:gd name="connsiteX31" fmla="*/ 264086 w 295418"/>
              <a:gd name="connsiteY31" fmla="*/ 240057 h 466142"/>
              <a:gd name="connsiteX32" fmla="*/ 258276 w 295418"/>
              <a:gd name="connsiteY32" fmla="*/ 245106 h 466142"/>
              <a:gd name="connsiteX33" fmla="*/ 258229 w 295418"/>
              <a:gd name="connsiteY33" fmla="*/ 245106 h 466142"/>
              <a:gd name="connsiteX34" fmla="*/ 236420 w 295418"/>
              <a:gd name="connsiteY34" fmla="*/ 248631 h 466142"/>
              <a:gd name="connsiteX35" fmla="*/ 207088 w 295418"/>
              <a:gd name="connsiteY35" fmla="*/ 270589 h 466142"/>
              <a:gd name="connsiteX36" fmla="*/ 196850 w 295418"/>
              <a:gd name="connsiteY36" fmla="*/ 276685 h 466142"/>
              <a:gd name="connsiteX37" fmla="*/ 189993 w 295418"/>
              <a:gd name="connsiteY37" fmla="*/ 276447 h 466142"/>
              <a:gd name="connsiteX38" fmla="*/ 186184 w 295418"/>
              <a:gd name="connsiteY38" fmla="*/ 275161 h 466142"/>
              <a:gd name="connsiteX39" fmla="*/ 183422 w 295418"/>
              <a:gd name="connsiteY39" fmla="*/ 273970 h 466142"/>
              <a:gd name="connsiteX40" fmla="*/ 154518 w 295418"/>
              <a:gd name="connsiteY40" fmla="*/ 267874 h 466142"/>
              <a:gd name="connsiteX41" fmla="*/ 148899 w 295418"/>
              <a:gd name="connsiteY41" fmla="*/ 268064 h 466142"/>
              <a:gd name="connsiteX42" fmla="*/ 115234 w 295418"/>
              <a:gd name="connsiteY42" fmla="*/ 256776 h 466142"/>
              <a:gd name="connsiteX43" fmla="*/ 40856 w 295418"/>
              <a:gd name="connsiteY43" fmla="*/ 227006 h 466142"/>
              <a:gd name="connsiteX44" fmla="*/ 35808 w 295418"/>
              <a:gd name="connsiteY44" fmla="*/ 227244 h 466142"/>
              <a:gd name="connsiteX45" fmla="*/ 29428 w 295418"/>
              <a:gd name="connsiteY45" fmla="*/ 221910 h 466142"/>
              <a:gd name="connsiteX46" fmla="*/ 22666 w 295418"/>
              <a:gd name="connsiteY46" fmla="*/ 154084 h 466142"/>
              <a:gd name="connsiteX47" fmla="*/ 28618 w 295418"/>
              <a:gd name="connsiteY47" fmla="*/ 147559 h 466142"/>
              <a:gd name="connsiteX48" fmla="*/ 11381 w 295418"/>
              <a:gd name="connsiteY48" fmla="*/ 83877 h 466142"/>
              <a:gd name="connsiteX49" fmla="*/ 284085 w 295418"/>
              <a:gd name="connsiteY49" fmla="*/ 83877 h 466142"/>
              <a:gd name="connsiteX50" fmla="*/ 295418 w 295418"/>
              <a:gd name="connsiteY50" fmla="*/ 95261 h 466142"/>
              <a:gd name="connsiteX51" fmla="*/ 295418 w 295418"/>
              <a:gd name="connsiteY51" fmla="*/ 122553 h 466142"/>
              <a:gd name="connsiteX52" fmla="*/ 288561 w 295418"/>
              <a:gd name="connsiteY52" fmla="*/ 132984 h 466142"/>
              <a:gd name="connsiteX53" fmla="*/ 284085 w 295418"/>
              <a:gd name="connsiteY53" fmla="*/ 133889 h 466142"/>
              <a:gd name="connsiteX54" fmla="*/ 11381 w 295418"/>
              <a:gd name="connsiteY54" fmla="*/ 133889 h 466142"/>
              <a:gd name="connsiteX55" fmla="*/ 6905 w 295418"/>
              <a:gd name="connsiteY55" fmla="*/ 132984 h 466142"/>
              <a:gd name="connsiteX56" fmla="*/ 0 w 295418"/>
              <a:gd name="connsiteY56" fmla="*/ 122553 h 466142"/>
              <a:gd name="connsiteX57" fmla="*/ 0 w 295418"/>
              <a:gd name="connsiteY57" fmla="*/ 95261 h 466142"/>
              <a:gd name="connsiteX58" fmla="*/ 11381 w 295418"/>
              <a:gd name="connsiteY58" fmla="*/ 83877 h 466142"/>
              <a:gd name="connsiteX59" fmla="*/ 236801 w 295418"/>
              <a:gd name="connsiteY59" fmla="*/ 0 h 466142"/>
              <a:gd name="connsiteX60" fmla="*/ 238039 w 295418"/>
              <a:gd name="connsiteY60" fmla="*/ 95 h 466142"/>
              <a:gd name="connsiteX61" fmla="*/ 248134 w 295418"/>
              <a:gd name="connsiteY61" fmla="*/ 12574 h 466142"/>
              <a:gd name="connsiteX62" fmla="*/ 242515 w 295418"/>
              <a:gd name="connsiteY62" fmla="*/ 64920 h 466142"/>
              <a:gd name="connsiteX63" fmla="*/ 236563 w 295418"/>
              <a:gd name="connsiteY63" fmla="*/ 70255 h 466142"/>
              <a:gd name="connsiteX64" fmla="*/ 225706 w 295418"/>
              <a:gd name="connsiteY64" fmla="*/ 70255 h 466142"/>
              <a:gd name="connsiteX65" fmla="*/ 219754 w 295418"/>
              <a:gd name="connsiteY65" fmla="*/ 63634 h 466142"/>
              <a:gd name="connsiteX66" fmla="*/ 225516 w 295418"/>
              <a:gd name="connsiteY66" fmla="*/ 10145 h 466142"/>
              <a:gd name="connsiteX67" fmla="*/ 236801 w 295418"/>
              <a:gd name="connsiteY67" fmla="*/ 0 h 46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95418" h="466142">
                <a:moveTo>
                  <a:pt x="43029" y="424651"/>
                </a:moveTo>
                <a:lnTo>
                  <a:pt x="43219" y="424651"/>
                </a:lnTo>
                <a:lnTo>
                  <a:pt x="43172" y="424699"/>
                </a:lnTo>
                <a:lnTo>
                  <a:pt x="43029" y="424699"/>
                </a:lnTo>
                <a:close/>
                <a:moveTo>
                  <a:pt x="41171" y="240585"/>
                </a:moveTo>
                <a:cubicBezTo>
                  <a:pt x="65272" y="239965"/>
                  <a:pt x="88564" y="249302"/>
                  <a:pt x="105616" y="266356"/>
                </a:cubicBezTo>
                <a:cubicBezTo>
                  <a:pt x="116666" y="277407"/>
                  <a:pt x="132813" y="282981"/>
                  <a:pt x="150008" y="281599"/>
                </a:cubicBezTo>
                <a:cubicBezTo>
                  <a:pt x="151484" y="281504"/>
                  <a:pt x="153009" y="281456"/>
                  <a:pt x="154533" y="281456"/>
                </a:cubicBezTo>
                <a:cubicBezTo>
                  <a:pt x="163440" y="281409"/>
                  <a:pt x="172204" y="283457"/>
                  <a:pt x="180206" y="287363"/>
                </a:cubicBezTo>
                <a:cubicBezTo>
                  <a:pt x="180777" y="287649"/>
                  <a:pt x="181349" y="287792"/>
                  <a:pt x="181920" y="288030"/>
                </a:cubicBezTo>
                <a:cubicBezTo>
                  <a:pt x="184064" y="288888"/>
                  <a:pt x="186255" y="289555"/>
                  <a:pt x="188541" y="289983"/>
                </a:cubicBezTo>
                <a:cubicBezTo>
                  <a:pt x="190780" y="290412"/>
                  <a:pt x="193066" y="290555"/>
                  <a:pt x="195352" y="290507"/>
                </a:cubicBezTo>
                <a:cubicBezTo>
                  <a:pt x="204402" y="290222"/>
                  <a:pt x="212833" y="285791"/>
                  <a:pt x="218168" y="278503"/>
                </a:cubicBezTo>
                <a:cubicBezTo>
                  <a:pt x="218644" y="277836"/>
                  <a:pt x="219215" y="277217"/>
                  <a:pt x="219739" y="276598"/>
                </a:cubicBezTo>
                <a:cubicBezTo>
                  <a:pt x="228361" y="265832"/>
                  <a:pt x="241173" y="259353"/>
                  <a:pt x="254939" y="258734"/>
                </a:cubicBezTo>
                <a:lnTo>
                  <a:pt x="255796" y="258734"/>
                </a:lnTo>
                <a:cubicBezTo>
                  <a:pt x="259273" y="258782"/>
                  <a:pt x="261988" y="261830"/>
                  <a:pt x="261607" y="265260"/>
                </a:cubicBezTo>
                <a:cubicBezTo>
                  <a:pt x="258273" y="298796"/>
                  <a:pt x="242602" y="455900"/>
                  <a:pt x="242602" y="455900"/>
                </a:cubicBezTo>
                <a:cubicBezTo>
                  <a:pt x="242031" y="461712"/>
                  <a:pt x="237125" y="466142"/>
                  <a:pt x="231266" y="466142"/>
                </a:cubicBezTo>
                <a:lnTo>
                  <a:pt x="64177" y="466142"/>
                </a:lnTo>
                <a:cubicBezTo>
                  <a:pt x="58318" y="466142"/>
                  <a:pt x="53412" y="461712"/>
                  <a:pt x="52841" y="455900"/>
                </a:cubicBezTo>
                <a:lnTo>
                  <a:pt x="49649" y="424032"/>
                </a:lnTo>
                <a:lnTo>
                  <a:pt x="49268" y="420078"/>
                </a:lnTo>
                <a:lnTo>
                  <a:pt x="45125" y="378253"/>
                </a:lnTo>
                <a:cubicBezTo>
                  <a:pt x="45125" y="378253"/>
                  <a:pt x="34646" y="273549"/>
                  <a:pt x="32026" y="247254"/>
                </a:cubicBezTo>
                <a:cubicBezTo>
                  <a:pt x="31645" y="243871"/>
                  <a:pt x="34217" y="240918"/>
                  <a:pt x="37599" y="240727"/>
                </a:cubicBezTo>
                <a:cubicBezTo>
                  <a:pt x="38790" y="240632"/>
                  <a:pt x="39980" y="240585"/>
                  <a:pt x="41171" y="240585"/>
                </a:cubicBezTo>
                <a:close/>
                <a:moveTo>
                  <a:pt x="28618" y="147559"/>
                </a:moveTo>
                <a:lnTo>
                  <a:pt x="247324" y="147559"/>
                </a:lnTo>
                <a:lnTo>
                  <a:pt x="266800" y="147559"/>
                </a:lnTo>
                <a:cubicBezTo>
                  <a:pt x="270324" y="147511"/>
                  <a:pt x="273038" y="150559"/>
                  <a:pt x="272705" y="154084"/>
                </a:cubicBezTo>
                <a:lnTo>
                  <a:pt x="264086" y="240057"/>
                </a:lnTo>
                <a:cubicBezTo>
                  <a:pt x="263800" y="243011"/>
                  <a:pt x="261276" y="245202"/>
                  <a:pt x="258276" y="245106"/>
                </a:cubicBezTo>
                <a:lnTo>
                  <a:pt x="258229" y="245106"/>
                </a:lnTo>
                <a:cubicBezTo>
                  <a:pt x="250801" y="244963"/>
                  <a:pt x="243420" y="246154"/>
                  <a:pt x="236420" y="248631"/>
                </a:cubicBezTo>
                <a:cubicBezTo>
                  <a:pt x="224659" y="252822"/>
                  <a:pt x="214421" y="260443"/>
                  <a:pt x="207088" y="270589"/>
                </a:cubicBezTo>
                <a:cubicBezTo>
                  <a:pt x="204612" y="273875"/>
                  <a:pt x="200945" y="276114"/>
                  <a:pt x="196850" y="276685"/>
                </a:cubicBezTo>
                <a:cubicBezTo>
                  <a:pt x="194564" y="277066"/>
                  <a:pt x="192231" y="276971"/>
                  <a:pt x="189993" y="276447"/>
                </a:cubicBezTo>
                <a:cubicBezTo>
                  <a:pt x="188708" y="276161"/>
                  <a:pt x="187422" y="275733"/>
                  <a:pt x="186184" y="275161"/>
                </a:cubicBezTo>
                <a:cubicBezTo>
                  <a:pt x="185279" y="274685"/>
                  <a:pt x="184327" y="274399"/>
                  <a:pt x="183422" y="273970"/>
                </a:cubicBezTo>
                <a:cubicBezTo>
                  <a:pt x="174327" y="269922"/>
                  <a:pt x="164470" y="267874"/>
                  <a:pt x="154518" y="267874"/>
                </a:cubicBezTo>
                <a:cubicBezTo>
                  <a:pt x="152614" y="267874"/>
                  <a:pt x="150757" y="267921"/>
                  <a:pt x="148899" y="268064"/>
                </a:cubicBezTo>
                <a:cubicBezTo>
                  <a:pt x="135757" y="269112"/>
                  <a:pt x="123472" y="265016"/>
                  <a:pt x="115234" y="256776"/>
                </a:cubicBezTo>
                <a:cubicBezTo>
                  <a:pt x="95568" y="237056"/>
                  <a:pt x="68664" y="226339"/>
                  <a:pt x="40856" y="227006"/>
                </a:cubicBezTo>
                <a:cubicBezTo>
                  <a:pt x="39141" y="227054"/>
                  <a:pt x="37475" y="227149"/>
                  <a:pt x="35808" y="227244"/>
                </a:cubicBezTo>
                <a:cubicBezTo>
                  <a:pt x="32570" y="227483"/>
                  <a:pt x="29761" y="225101"/>
                  <a:pt x="29428" y="221910"/>
                </a:cubicBezTo>
                <a:lnTo>
                  <a:pt x="22666" y="154084"/>
                </a:lnTo>
                <a:cubicBezTo>
                  <a:pt x="22285" y="150559"/>
                  <a:pt x="25094" y="147511"/>
                  <a:pt x="28618" y="147559"/>
                </a:cubicBezTo>
                <a:close/>
                <a:moveTo>
                  <a:pt x="11381" y="83877"/>
                </a:moveTo>
                <a:lnTo>
                  <a:pt x="284085" y="83877"/>
                </a:lnTo>
                <a:cubicBezTo>
                  <a:pt x="290323" y="83877"/>
                  <a:pt x="295418" y="88973"/>
                  <a:pt x="295418" y="95261"/>
                </a:cubicBezTo>
                <a:lnTo>
                  <a:pt x="295418" y="122553"/>
                </a:lnTo>
                <a:cubicBezTo>
                  <a:pt x="295418" y="127078"/>
                  <a:pt x="292704" y="131174"/>
                  <a:pt x="288561" y="132984"/>
                </a:cubicBezTo>
                <a:cubicBezTo>
                  <a:pt x="287133" y="133603"/>
                  <a:pt x="285609" y="133889"/>
                  <a:pt x="284085" y="133889"/>
                </a:cubicBezTo>
                <a:lnTo>
                  <a:pt x="11381" y="133889"/>
                </a:lnTo>
                <a:cubicBezTo>
                  <a:pt x="9809" y="133889"/>
                  <a:pt x="8285" y="133603"/>
                  <a:pt x="6905" y="132984"/>
                </a:cubicBezTo>
                <a:cubicBezTo>
                  <a:pt x="2714" y="131174"/>
                  <a:pt x="0" y="127078"/>
                  <a:pt x="0" y="122553"/>
                </a:cubicBezTo>
                <a:lnTo>
                  <a:pt x="0" y="95261"/>
                </a:lnTo>
                <a:cubicBezTo>
                  <a:pt x="0" y="88973"/>
                  <a:pt x="5095" y="83877"/>
                  <a:pt x="11381" y="83877"/>
                </a:cubicBezTo>
                <a:close/>
                <a:moveTo>
                  <a:pt x="236801" y="0"/>
                </a:moveTo>
                <a:cubicBezTo>
                  <a:pt x="237230" y="0"/>
                  <a:pt x="237611" y="47"/>
                  <a:pt x="238039" y="95"/>
                </a:cubicBezTo>
                <a:cubicBezTo>
                  <a:pt x="244277" y="762"/>
                  <a:pt x="248753" y="6382"/>
                  <a:pt x="248134" y="12574"/>
                </a:cubicBezTo>
                <a:lnTo>
                  <a:pt x="242515" y="64920"/>
                </a:lnTo>
                <a:cubicBezTo>
                  <a:pt x="242182" y="67968"/>
                  <a:pt x="239610" y="70255"/>
                  <a:pt x="236563" y="70255"/>
                </a:cubicBezTo>
                <a:lnTo>
                  <a:pt x="225706" y="70255"/>
                </a:lnTo>
                <a:cubicBezTo>
                  <a:pt x="222135" y="70255"/>
                  <a:pt x="219373" y="67159"/>
                  <a:pt x="219754" y="63634"/>
                </a:cubicBezTo>
                <a:lnTo>
                  <a:pt x="225516" y="10145"/>
                </a:lnTo>
                <a:cubicBezTo>
                  <a:pt x="226182" y="4382"/>
                  <a:pt x="231039" y="47"/>
                  <a:pt x="236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1460" y="2220595"/>
            <a:ext cx="5385435" cy="3843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" name="椭圆 4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Features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圆角矩形 12"/>
          <p:cNvSpPr/>
          <p:nvPr/>
        </p:nvSpPr>
        <p:spPr>
          <a:xfrm>
            <a:off x="3201062" y="1708720"/>
            <a:ext cx="5272113" cy="2232248"/>
          </a:xfrm>
          <a:prstGeom prst="roundRect">
            <a:avLst>
              <a:gd name="adj" fmla="val 2323"/>
            </a:avLst>
          </a:prstGeom>
          <a:solidFill>
            <a:srgbClr val="BD9D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3815002" y="2580074"/>
            <a:ext cx="4310118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我们奶茶控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界面所用到的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控件</a:t>
            </a:r>
            <a:endParaRPr lang="zh-CN" altLang="en-US" sz="1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4"/>
          <p:cNvSpPr txBox="1"/>
          <p:nvPr/>
        </p:nvSpPr>
        <p:spPr>
          <a:xfrm>
            <a:off x="3815002" y="2236121"/>
            <a:ext cx="116205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Features</a:t>
            </a:r>
            <a:endParaRPr lang="en-US" altLang="zh-CN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Oval 4"/>
          <p:cNvSpPr/>
          <p:nvPr/>
        </p:nvSpPr>
        <p:spPr>
          <a:xfrm>
            <a:off x="1259567" y="4337932"/>
            <a:ext cx="676215" cy="676215"/>
          </a:xfrm>
          <a:prstGeom prst="ellipse">
            <a:avLst/>
          </a:prstGeom>
          <a:solidFill>
            <a:srgbClr val="BD9D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微软雅黑" panose="020B0503020204020204" charset="-122"/>
                <a:cs typeface="Aharoni" panose="02010803020104030203" pitchFamily="2" charset="-79"/>
              </a:rPr>
              <a:t>01</a:t>
            </a:r>
            <a:endParaRPr kumimoji="0" lang="id-ID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haroni" panose="02010803020104030203" pitchFamily="2" charset="-79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006354" y="4301799"/>
            <a:ext cx="3801393" cy="557648"/>
            <a:chOff x="7175326" y="1183609"/>
            <a:chExt cx="3801393" cy="557648"/>
          </a:xfrm>
          <a:effectLst/>
        </p:grpSpPr>
        <p:sp>
          <p:nvSpPr>
            <p:cNvPr id="57" name="Text Box 7"/>
            <p:cNvSpPr txBox="1">
              <a:spLocks noChangeArrowheads="1"/>
            </p:cNvSpPr>
            <p:nvPr/>
          </p:nvSpPr>
          <p:spPr bwMode="gray">
            <a:xfrm>
              <a:off x="7175326" y="1183609"/>
              <a:ext cx="2160240" cy="306705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eaLnBrk="1" hangingPunct="1">
                <a:defRPr/>
              </a:pPr>
              <a:r>
                <a:rPr lang="zh-CN" alt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Picasso</a:t>
              </a:r>
              <a:endParaRPr lang="zh-CN" alt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Rectangle 5"/>
            <p:cNvSpPr/>
            <p:nvPr/>
          </p:nvSpPr>
          <p:spPr bwMode="auto">
            <a:xfrm>
              <a:off x="7247334" y="1388778"/>
              <a:ext cx="3729385" cy="35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lvl="0">
                <a:lnSpc>
                  <a:spcPct val="200000"/>
                </a:lnSpc>
                <a:defRPr/>
              </a:pPr>
              <a:r>
                <a:rPr lang="zh-CN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一个强大的Android图片下载和缓存库，可以很方便地在ImageView,ImageButton等控件中显示图片</a:t>
              </a:r>
              <a:endParaRPr lang="zh-CN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2" name="Oval 4"/>
          <p:cNvSpPr/>
          <p:nvPr/>
        </p:nvSpPr>
        <p:spPr>
          <a:xfrm>
            <a:off x="1259567" y="5685725"/>
            <a:ext cx="676215" cy="676215"/>
          </a:xfrm>
          <a:prstGeom prst="ellipse">
            <a:avLst/>
          </a:prstGeom>
          <a:solidFill>
            <a:srgbClr val="BD9D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800" kern="0">
                <a:solidFill>
                  <a:prstClr val="white"/>
                </a:solidFill>
                <a:latin typeface="Aharoni" panose="02010803020104030203" pitchFamily="2" charset="-79"/>
                <a:ea typeface="微软雅黑" panose="020B0503020204020204" charset="-122"/>
                <a:cs typeface="Aharoni" panose="02010803020104030203" pitchFamily="2" charset="-79"/>
              </a:rPr>
              <a:t>02</a:t>
            </a:r>
            <a:endParaRPr lang="id-ID" sz="2800" kern="0" dirty="0">
              <a:solidFill>
                <a:prstClr val="white"/>
              </a:solidFill>
              <a:latin typeface="Aharoni" panose="02010803020104030203" pitchFamily="2" charset="-79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06354" y="5647478"/>
            <a:ext cx="3801110" cy="967740"/>
            <a:chOff x="7175326" y="1181495"/>
            <a:chExt cx="3801110" cy="967740"/>
          </a:xfrm>
          <a:effectLst/>
        </p:grpSpPr>
        <p:sp>
          <p:nvSpPr>
            <p:cNvPr id="14" name="Text Box 7"/>
            <p:cNvSpPr txBox="1">
              <a:spLocks noChangeArrowheads="1"/>
            </p:cNvSpPr>
            <p:nvPr/>
          </p:nvSpPr>
          <p:spPr bwMode="gray">
            <a:xfrm>
              <a:off x="7175326" y="1181495"/>
              <a:ext cx="2160240" cy="306705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eaLnBrk="1" hangingPunct="1">
                <a:defRPr/>
              </a:pPr>
              <a:r>
                <a:rPr lang="zh-CN" alt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android-image-picker</a:t>
              </a:r>
              <a:endParaRPr lang="zh-CN" alt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Rectangle 5"/>
            <p:cNvSpPr/>
            <p:nvPr/>
          </p:nvSpPr>
          <p:spPr bwMode="auto">
            <a:xfrm>
              <a:off x="7247081" y="1465340"/>
              <a:ext cx="3729355" cy="683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lvl="0">
                <a:lnSpc>
                  <a:spcPct val="200000"/>
                </a:lnSpc>
                <a:defRPr/>
              </a:pPr>
              <a:r>
                <a:rPr lang="zh-CN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可以配置的图片选择器。</a:t>
              </a:r>
              <a:endParaRPr lang="zh-CN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>
                <a:lnSpc>
                  <a:spcPct val="200000"/>
                </a:lnSpc>
                <a:defRPr/>
              </a:pPr>
              <a:r>
                <a:rPr lang="zh-CN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https://github.com/esafirm/android-image-picker</a:t>
              </a:r>
              <a:endParaRPr lang="zh-CN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" name="Oval 4"/>
          <p:cNvSpPr/>
          <p:nvPr/>
        </p:nvSpPr>
        <p:spPr>
          <a:xfrm>
            <a:off x="6300126" y="4337932"/>
            <a:ext cx="676215" cy="676215"/>
          </a:xfrm>
          <a:prstGeom prst="ellipse">
            <a:avLst/>
          </a:prstGeom>
          <a:solidFill>
            <a:srgbClr val="BD9D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800" kern="0">
                <a:solidFill>
                  <a:prstClr val="white"/>
                </a:solidFill>
                <a:latin typeface="Aharoni" panose="02010803020104030203" pitchFamily="2" charset="-79"/>
                <a:ea typeface="微软雅黑" panose="020B0503020204020204" charset="-122"/>
                <a:cs typeface="Aharoni" panose="02010803020104030203" pitchFamily="2" charset="-79"/>
              </a:rPr>
              <a:t>03</a:t>
            </a:r>
            <a:endParaRPr lang="id-ID" sz="2800" kern="0" dirty="0">
              <a:solidFill>
                <a:prstClr val="white"/>
              </a:solidFill>
              <a:latin typeface="Aharoni" panose="02010803020104030203" pitchFamily="2" charset="-79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7046913" y="4301799"/>
            <a:ext cx="3801394" cy="585332"/>
            <a:chOff x="7175326" y="1183609"/>
            <a:chExt cx="3801394" cy="585332"/>
          </a:xfrm>
          <a:effectLst/>
        </p:grpSpPr>
        <p:sp>
          <p:nvSpPr>
            <p:cNvPr id="17" name="Text Box 7"/>
            <p:cNvSpPr txBox="1">
              <a:spLocks noChangeArrowheads="1"/>
            </p:cNvSpPr>
            <p:nvPr/>
          </p:nvSpPr>
          <p:spPr bwMode="gray">
            <a:xfrm>
              <a:off x="7175326" y="1183609"/>
              <a:ext cx="2404110" cy="306705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eaLnBrk="1" hangingPunct="1">
                <a:defRPr/>
              </a:pPr>
              <a:r>
                <a:rPr lang="zh-CN" alt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ExpandableBottomBar</a:t>
              </a:r>
              <a:endParaRPr lang="zh-CN" alt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Rectangle 5"/>
            <p:cNvSpPr/>
            <p:nvPr/>
          </p:nvSpPr>
          <p:spPr bwMode="auto">
            <a:xfrm>
              <a:off x="7247335" y="1416462"/>
              <a:ext cx="3729385" cy="35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lvl="0">
                <a:lnSpc>
                  <a:spcPct val="200000"/>
                </a:lnSpc>
                <a:defRPr/>
              </a:pPr>
              <a:r>
                <a:rPr lang="zh-CN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一个非常好看的底部导航栏。</a:t>
              </a:r>
              <a:endParaRPr lang="zh-CN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>
                <a:lnSpc>
                  <a:spcPct val="200000"/>
                </a:lnSpc>
                <a:defRPr/>
              </a:pPr>
              <a:r>
                <a:rPr lang="zh-CN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同时我们把它放到Coordinator Layout中，可以实现底部栏在滑动的时候隐藏。</a:t>
              </a:r>
              <a:endParaRPr lang="zh-CN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9" name="Oval 4"/>
          <p:cNvSpPr/>
          <p:nvPr/>
        </p:nvSpPr>
        <p:spPr>
          <a:xfrm>
            <a:off x="6300126" y="5685725"/>
            <a:ext cx="676215" cy="676215"/>
          </a:xfrm>
          <a:prstGeom prst="ellipse">
            <a:avLst/>
          </a:prstGeom>
          <a:solidFill>
            <a:srgbClr val="BD9D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800" kern="0" dirty="0">
                <a:solidFill>
                  <a:prstClr val="white"/>
                </a:solidFill>
                <a:latin typeface="Aharoni" panose="02010803020104030203" pitchFamily="2" charset="-79"/>
                <a:ea typeface="微软雅黑" panose="020B0503020204020204" charset="-122"/>
                <a:cs typeface="Aharoni" panose="02010803020104030203" pitchFamily="2" charset="-79"/>
              </a:rPr>
              <a:t>04</a:t>
            </a:r>
            <a:endParaRPr lang="id-ID" sz="2800" kern="0" dirty="0">
              <a:solidFill>
                <a:prstClr val="white"/>
              </a:solidFill>
              <a:latin typeface="Aharoni" panose="02010803020104030203" pitchFamily="2" charset="-79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7046913" y="5647478"/>
            <a:ext cx="3801393" cy="614050"/>
            <a:chOff x="7175326" y="1181495"/>
            <a:chExt cx="3801393" cy="614050"/>
          </a:xfrm>
          <a:effectLst/>
        </p:grpSpPr>
        <p:sp>
          <p:nvSpPr>
            <p:cNvPr id="71" name="Text Box 7"/>
            <p:cNvSpPr txBox="1">
              <a:spLocks noChangeArrowheads="1"/>
            </p:cNvSpPr>
            <p:nvPr/>
          </p:nvSpPr>
          <p:spPr bwMode="gray">
            <a:xfrm>
              <a:off x="7175326" y="1181495"/>
              <a:ext cx="2160240" cy="306705"/>
            </a:xfrm>
            <a:prstGeom prst="rect">
              <a:avLst/>
            </a:prstGeom>
            <a:noFill/>
            <a:ln w="9525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eaLnBrk="1" hangingPunct="1">
                <a:defRPr/>
              </a:pPr>
              <a:r>
                <a:rPr lang="zh-CN" altLang="en-US" sz="1400" b="1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Jetpack Compose</a:t>
              </a:r>
              <a:endParaRPr lang="zh-CN" altLang="en-US" sz="1400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Rectangle 5"/>
            <p:cNvSpPr/>
            <p:nvPr/>
          </p:nvSpPr>
          <p:spPr bwMode="auto">
            <a:xfrm>
              <a:off x="7247335" y="1443066"/>
              <a:ext cx="3729384" cy="35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lvl="0">
                <a:lnSpc>
                  <a:spcPct val="200000"/>
                </a:lnSpc>
                <a:defRPr/>
              </a:pPr>
              <a:r>
                <a:rPr lang="zh-CN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Jetpack Compose是Android的现代工具包，用于构建本地UI。它简化并加速了Android上的UI开发。通过更少的代码、强大的工具和直观的Kotlin APIs，快速地实现应用程序。</a:t>
              </a:r>
              <a:endParaRPr lang="zh-CN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625" y="1703866"/>
            <a:ext cx="2825407" cy="221658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591" y="1703866"/>
            <a:ext cx="3056944" cy="221658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1073785"/>
            <a:ext cx="3817620" cy="302450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975" y="449580"/>
            <a:ext cx="5226050" cy="6165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30" grpId="0" bldLvl="0" animBg="1"/>
      <p:bldP spid="31" grpId="0" bldLvl="0" animBg="1"/>
      <p:bldP spid="32" grpId="0" animBg="1"/>
      <p:bldP spid="32" grpId="1" animBg="1"/>
      <p:bldP spid="12" grpId="0" animBg="1"/>
      <p:bldP spid="12" grpId="1" animBg="1"/>
      <p:bldP spid="16" grpId="0" animBg="1"/>
      <p:bldP spid="16" grpId="1" animBg="1"/>
      <p:bldP spid="19" grpId="0" animBg="1"/>
      <p:bldP spid="1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项目具体</a:t>
            </a:r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技术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 descr="0ebf72f7cc655338b1fec2be5809ab2f"/>
          <p:cNvPicPr>
            <a:picLocks noChangeAspect="1"/>
          </p:cNvPicPr>
          <p:nvPr/>
        </p:nvPicPr>
        <p:blipFill>
          <a:blip r:embed="rId1"/>
          <a:srcRect l="44037" b="15392"/>
          <a:stretch>
            <a:fillRect/>
          </a:stretch>
        </p:blipFill>
        <p:spPr>
          <a:xfrm>
            <a:off x="7724140" y="99060"/>
            <a:ext cx="4472940" cy="6762750"/>
          </a:xfrm>
          <a:prstGeom prst="rect">
            <a:avLst/>
          </a:prstGeom>
        </p:spPr>
      </p:pic>
      <p:pic>
        <p:nvPicPr>
          <p:cNvPr id="29" name="图片 28" descr="0ebf72f7cc655338b1fec2be5809ab2f"/>
          <p:cNvPicPr>
            <a:picLocks noChangeAspect="1"/>
          </p:cNvPicPr>
          <p:nvPr/>
        </p:nvPicPr>
        <p:blipFill>
          <a:blip r:embed="rId1"/>
          <a:srcRect l="44037" b="15392"/>
          <a:stretch>
            <a:fillRect/>
          </a:stretch>
        </p:blipFill>
        <p:spPr>
          <a:xfrm flipH="1">
            <a:off x="0" y="2205355"/>
            <a:ext cx="3077210" cy="46526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5521" y="1597255"/>
            <a:ext cx="2110155" cy="1984004"/>
          </a:xfrm>
          <a:prstGeom prst="rect">
            <a:avLst/>
          </a:prstGeom>
          <a:solidFill>
            <a:srgbClr val="BD9D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5521" y="3581259"/>
            <a:ext cx="2110155" cy="1984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63662" y="1597255"/>
            <a:ext cx="2110155" cy="1984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63662" y="3581259"/>
            <a:ext cx="2110155" cy="1984004"/>
          </a:xfrm>
          <a:prstGeom prst="rect">
            <a:avLst/>
          </a:prstGeom>
          <a:solidFill>
            <a:srgbClr val="BD9D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73817" y="1597255"/>
            <a:ext cx="2110155" cy="1984004"/>
          </a:xfrm>
          <a:prstGeom prst="rect">
            <a:avLst/>
          </a:prstGeom>
          <a:solidFill>
            <a:srgbClr val="BD9D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73817" y="3581259"/>
            <a:ext cx="2110155" cy="1984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181958" y="1597255"/>
            <a:ext cx="2110155" cy="1984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181958" y="3581259"/>
            <a:ext cx="2110155" cy="1984004"/>
          </a:xfrm>
          <a:prstGeom prst="rect">
            <a:avLst/>
          </a:prstGeom>
          <a:solidFill>
            <a:srgbClr val="BD9D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92113" y="1597255"/>
            <a:ext cx="2110155" cy="1984004"/>
          </a:xfrm>
          <a:prstGeom prst="rect">
            <a:avLst/>
          </a:prstGeom>
          <a:solidFill>
            <a:srgbClr val="BD9D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92113" y="3581259"/>
            <a:ext cx="2110155" cy="1984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188702" y="2193002"/>
            <a:ext cx="1560632" cy="112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账号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账号登陆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300720" y="4177006"/>
            <a:ext cx="1560632" cy="112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联系客服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动态交互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04985" y="2193002"/>
            <a:ext cx="1560632" cy="112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动态上传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实时更新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529439" y="4177006"/>
            <a:ext cx="1560632" cy="112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点赞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收藏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口味记录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626452" y="2193002"/>
            <a:ext cx="1560632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搜索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功能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图片包含 图表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26" y="3474544"/>
            <a:ext cx="2051796" cy="2051796"/>
          </a:xfrm>
          <a:prstGeom prst="rect">
            <a:avLst/>
          </a:prstGeom>
          <a:effectLst>
            <a:outerShdw blurRad="215900" sx="102000" sy="102000" algn="ctr" rotWithShape="0">
              <a:prstClr val="black">
                <a:alpha val="33000"/>
              </a:prstClr>
            </a:outerShdw>
          </a:effectLst>
        </p:spPr>
      </p:pic>
      <p:pic>
        <p:nvPicPr>
          <p:cNvPr id="5" name="图片 4" descr="图标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62" y="3417782"/>
            <a:ext cx="2180604" cy="2180604"/>
          </a:xfrm>
          <a:prstGeom prst="rect">
            <a:avLst/>
          </a:prstGeom>
          <a:effectLst>
            <a:outerShdw blurRad="215900" sx="102000" sy="102000" algn="ctr" rotWithShape="0">
              <a:prstClr val="black">
                <a:alpha val="33000"/>
              </a:prstClr>
            </a:outerShdw>
          </a:effectLst>
        </p:spPr>
      </p:pic>
      <p:pic>
        <p:nvPicPr>
          <p:cNvPr id="7" name="图片 6" descr="图标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73" y="3493513"/>
            <a:ext cx="2211649" cy="2211649"/>
          </a:xfrm>
          <a:prstGeom prst="rect">
            <a:avLst/>
          </a:prstGeom>
          <a:effectLst>
            <a:outerShdw blurRad="215900" sx="102000" sy="102000" algn="ctr" rotWithShape="0">
              <a:prstClr val="black">
                <a:alpha val="33000"/>
              </a:prstClr>
            </a:outerShdw>
          </a:effectLst>
        </p:spPr>
      </p:pic>
      <p:pic>
        <p:nvPicPr>
          <p:cNvPr id="32" name="图片 31" descr="图片包含 游戏机, 物体, 食物&#10;&#10;描述已自动生成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03" y="1444253"/>
            <a:ext cx="2251201" cy="2251201"/>
          </a:xfrm>
          <a:prstGeom prst="rect">
            <a:avLst/>
          </a:prstGeom>
          <a:effectLst>
            <a:outerShdw blurRad="215900" sx="102000" sy="102000" algn="ctr" rotWithShape="0">
              <a:prstClr val="black">
                <a:alpha val="33000"/>
              </a:prstClr>
            </a:outerShdw>
          </a:effectLst>
        </p:spPr>
      </p:pic>
      <p:pic>
        <p:nvPicPr>
          <p:cNvPr id="34" name="图片 33" descr="图标&#10;&#10;描述已自动生成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83" y="1292737"/>
            <a:ext cx="2393216" cy="2393216"/>
          </a:xfrm>
          <a:prstGeom prst="rect">
            <a:avLst/>
          </a:prstGeom>
          <a:effectLst>
            <a:outerShdw blurRad="215900" sx="102000" sy="102000" algn="ctr" rotWithShape="0">
              <a:prstClr val="black">
                <a:alpha val="33000"/>
              </a:prstClr>
            </a:outerShdw>
          </a:effectLst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4"/>
          <p:cNvGrpSpPr/>
          <p:nvPr/>
        </p:nvGrpSpPr>
        <p:grpSpPr>
          <a:xfrm>
            <a:off x="7608759" y="1693823"/>
            <a:ext cx="4051300" cy="1090930"/>
            <a:chOff x="1974" y="2731"/>
            <a:chExt cx="6380" cy="1718"/>
          </a:xfrm>
        </p:grpSpPr>
        <p:sp>
          <p:nvSpPr>
            <p:cNvPr id="39" name="@这不是阿燊"/>
            <p:cNvSpPr>
              <a:spLocks noChangeAspect="1"/>
            </p:cNvSpPr>
            <p:nvPr/>
          </p:nvSpPr>
          <p:spPr bwMode="auto">
            <a:xfrm>
              <a:off x="1974" y="3262"/>
              <a:ext cx="286" cy="376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文本框 6"/>
            <p:cNvSpPr txBox="1"/>
            <p:nvPr/>
          </p:nvSpPr>
          <p:spPr>
            <a:xfrm>
              <a:off x="2330" y="2731"/>
              <a:ext cx="602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获取用户输入账户、密码、确认密码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文本框 7"/>
            <p:cNvSpPr txBox="1"/>
            <p:nvPr/>
          </p:nvSpPr>
          <p:spPr>
            <a:xfrm>
              <a:off x="2725" y="3142"/>
              <a:ext cx="518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用户从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输入框中输入，点击注册，系统进行注册申请以及申请是否通过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判断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账号登陆</a:t>
            </a:r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225868" y="2007817"/>
            <a:ext cx="3782604" cy="3782604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824637" y="2973748"/>
            <a:ext cx="965753" cy="965753"/>
            <a:chOff x="3806187" y="3694050"/>
            <a:chExt cx="965753" cy="965753"/>
          </a:xfrm>
        </p:grpSpPr>
        <p:sp>
          <p:nvSpPr>
            <p:cNvPr id="30" name="椭圆 29"/>
            <p:cNvSpPr/>
            <p:nvPr/>
          </p:nvSpPr>
          <p:spPr>
            <a:xfrm>
              <a:off x="3806187" y="3694050"/>
              <a:ext cx="965753" cy="965753"/>
            </a:xfrm>
            <a:prstGeom prst="ellipse">
              <a:avLst/>
            </a:prstGeom>
            <a:solidFill>
              <a:srgbClr val="8B69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826026" y="3884538"/>
              <a:ext cx="742511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</a:rPr>
                <a:t>02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443950" y="2973748"/>
            <a:ext cx="965753" cy="965753"/>
            <a:chOff x="7425500" y="3694050"/>
            <a:chExt cx="965753" cy="965753"/>
          </a:xfrm>
        </p:grpSpPr>
        <p:sp>
          <p:nvSpPr>
            <p:cNvPr id="33" name="椭圆 32"/>
            <p:cNvSpPr/>
            <p:nvPr/>
          </p:nvSpPr>
          <p:spPr>
            <a:xfrm>
              <a:off x="7425500" y="3694050"/>
              <a:ext cx="965753" cy="965753"/>
            </a:xfrm>
            <a:prstGeom prst="ellipse">
              <a:avLst/>
            </a:prstGeom>
            <a:solidFill>
              <a:srgbClr val="8B69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435435" y="3884538"/>
              <a:ext cx="735965" cy="5835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</a:rPr>
                <a:t>02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873572" y="4212678"/>
            <a:ext cx="753255" cy="638629"/>
            <a:chOff x="3855122" y="4932980"/>
            <a:chExt cx="753255" cy="638629"/>
          </a:xfrm>
          <a:solidFill>
            <a:srgbClr val="F5E7D2"/>
          </a:solidFill>
        </p:grpSpPr>
        <p:sp>
          <p:nvSpPr>
            <p:cNvPr id="59" name="椭圆 58"/>
            <p:cNvSpPr/>
            <p:nvPr/>
          </p:nvSpPr>
          <p:spPr>
            <a:xfrm>
              <a:off x="3969748" y="4932980"/>
              <a:ext cx="638629" cy="638629"/>
            </a:xfrm>
            <a:prstGeom prst="ellipse">
              <a:avLst/>
            </a:prstGeom>
            <a:solidFill>
              <a:srgbClr val="BD9D7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855122" y="4935941"/>
              <a:ext cx="637540" cy="5835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</a:rPr>
                <a:t>03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7507585" y="4208594"/>
            <a:ext cx="738557" cy="638629"/>
            <a:chOff x="7489135" y="4928896"/>
            <a:chExt cx="738557" cy="638629"/>
          </a:xfrm>
          <a:solidFill>
            <a:srgbClr val="C73625"/>
          </a:solidFill>
        </p:grpSpPr>
        <p:sp>
          <p:nvSpPr>
            <p:cNvPr id="64" name="椭圆 63"/>
            <p:cNvSpPr/>
            <p:nvPr/>
          </p:nvSpPr>
          <p:spPr>
            <a:xfrm>
              <a:off x="7589063" y="4928896"/>
              <a:ext cx="638629" cy="638629"/>
            </a:xfrm>
            <a:prstGeom prst="ellipse">
              <a:avLst/>
            </a:prstGeom>
            <a:solidFill>
              <a:srgbClr val="BD9D7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7489135" y="4940403"/>
              <a:ext cx="637540" cy="5835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</a:rPr>
                <a:t>03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490134" y="1644300"/>
            <a:ext cx="1376952" cy="1376952"/>
            <a:chOff x="4471684" y="2364602"/>
            <a:chExt cx="1376952" cy="1376952"/>
          </a:xfrm>
          <a:solidFill>
            <a:srgbClr val="F5E7D2"/>
          </a:solidFill>
        </p:grpSpPr>
        <p:sp>
          <p:nvSpPr>
            <p:cNvPr id="67" name="椭圆 66"/>
            <p:cNvSpPr/>
            <p:nvPr/>
          </p:nvSpPr>
          <p:spPr>
            <a:xfrm>
              <a:off x="4471684" y="2364602"/>
              <a:ext cx="1376952" cy="1376952"/>
            </a:xfrm>
            <a:prstGeom prst="ellipse">
              <a:avLst/>
            </a:prstGeom>
            <a:solidFill>
              <a:srgbClr val="A57D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589237" y="2668357"/>
              <a:ext cx="879475" cy="7683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US" altLang="zh-CN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</a:rPr>
                <a:t>01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9" name="Group 4"/>
          <p:cNvGrpSpPr/>
          <p:nvPr/>
        </p:nvGrpSpPr>
        <p:grpSpPr>
          <a:xfrm>
            <a:off x="8764242" y="2936200"/>
            <a:ext cx="3289300" cy="1459865"/>
            <a:chOff x="2725" y="2731"/>
            <a:chExt cx="5180" cy="2299"/>
          </a:xfrm>
        </p:grpSpPr>
        <p:sp>
          <p:nvSpPr>
            <p:cNvPr id="81" name="文本框 6"/>
            <p:cNvSpPr txBox="1"/>
            <p:nvPr/>
          </p:nvSpPr>
          <p:spPr>
            <a:xfrm>
              <a:off x="2725" y="2731"/>
              <a:ext cx="395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上传数据到数据库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中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文本框 7"/>
            <p:cNvSpPr txBox="1"/>
            <p:nvPr/>
          </p:nvSpPr>
          <p:spPr>
            <a:xfrm>
              <a:off x="2725" y="3142"/>
              <a:ext cx="518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判断该账号是否已存在数据库中，若存在，给出提示。若不存在，判断密码与确认密码字段是否一致，一致则上传新数据于数据库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中。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83" name="Group 4"/>
          <p:cNvGrpSpPr/>
          <p:nvPr/>
        </p:nvGrpSpPr>
        <p:grpSpPr>
          <a:xfrm>
            <a:off x="8615910" y="4329063"/>
            <a:ext cx="3289300" cy="1090930"/>
            <a:chOff x="2725" y="2731"/>
            <a:chExt cx="5180" cy="1718"/>
          </a:xfrm>
        </p:grpSpPr>
        <p:sp>
          <p:nvSpPr>
            <p:cNvPr id="85" name="文本框 6"/>
            <p:cNvSpPr txBox="1"/>
            <p:nvPr/>
          </p:nvSpPr>
          <p:spPr>
            <a:xfrm>
              <a:off x="2725" y="2731"/>
              <a:ext cx="252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返回注册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状态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文本框 7"/>
            <p:cNvSpPr txBox="1"/>
            <p:nvPr/>
          </p:nvSpPr>
          <p:spPr>
            <a:xfrm>
              <a:off x="2725" y="3142"/>
              <a:ext cx="518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若注册成功，则直接跳转社区页面，进行个性化获取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数据。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7" name="Group 4"/>
          <p:cNvGrpSpPr/>
          <p:nvPr/>
        </p:nvGrpSpPr>
        <p:grpSpPr>
          <a:xfrm>
            <a:off x="-290203" y="2978709"/>
            <a:ext cx="3909060" cy="1092200"/>
            <a:chOff x="1974" y="2729"/>
            <a:chExt cx="6156" cy="1720"/>
          </a:xfrm>
        </p:grpSpPr>
        <p:sp>
          <p:nvSpPr>
            <p:cNvPr id="88" name="@这不是阿燊"/>
            <p:cNvSpPr>
              <a:spLocks noChangeAspect="1"/>
            </p:cNvSpPr>
            <p:nvPr/>
          </p:nvSpPr>
          <p:spPr bwMode="auto">
            <a:xfrm>
              <a:off x="1974" y="3262"/>
              <a:ext cx="286" cy="376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文本框 6"/>
            <p:cNvSpPr txBox="1"/>
            <p:nvPr/>
          </p:nvSpPr>
          <p:spPr>
            <a:xfrm>
              <a:off x="4182" y="2729"/>
              <a:ext cx="394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从数据库获取该账号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信息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0" name="文本框 7"/>
            <p:cNvSpPr txBox="1"/>
            <p:nvPr/>
          </p:nvSpPr>
          <p:spPr>
            <a:xfrm>
              <a:off x="2725" y="3142"/>
              <a:ext cx="529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判断是否为有账号，若有则密码验证，正确跳转下一步，错误则给出提示。若无，给出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提示。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1" name="Group 4"/>
          <p:cNvGrpSpPr/>
          <p:nvPr/>
        </p:nvGrpSpPr>
        <p:grpSpPr>
          <a:xfrm>
            <a:off x="513237" y="1692437"/>
            <a:ext cx="3909060" cy="1092200"/>
            <a:chOff x="1974" y="2729"/>
            <a:chExt cx="6156" cy="1720"/>
          </a:xfrm>
        </p:grpSpPr>
        <p:sp>
          <p:nvSpPr>
            <p:cNvPr id="92" name="@这不是阿燊"/>
            <p:cNvSpPr>
              <a:spLocks noChangeAspect="1"/>
            </p:cNvSpPr>
            <p:nvPr/>
          </p:nvSpPr>
          <p:spPr bwMode="auto">
            <a:xfrm>
              <a:off x="1974" y="3262"/>
              <a:ext cx="286" cy="376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3" name="文本框 6"/>
            <p:cNvSpPr txBox="1"/>
            <p:nvPr/>
          </p:nvSpPr>
          <p:spPr>
            <a:xfrm>
              <a:off x="3983" y="2729"/>
              <a:ext cx="414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获取用户输入账号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和密码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4" name="文本框 7"/>
            <p:cNvSpPr txBox="1"/>
            <p:nvPr/>
          </p:nvSpPr>
          <p:spPr>
            <a:xfrm>
              <a:off x="2725" y="3142"/>
              <a:ext cx="518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用户从输入框输入，点击登陆，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algn="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系统进行身份以及密码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验证。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5" name="Group 4"/>
          <p:cNvGrpSpPr/>
          <p:nvPr/>
        </p:nvGrpSpPr>
        <p:grpSpPr>
          <a:xfrm>
            <a:off x="-35488" y="4329063"/>
            <a:ext cx="3909060" cy="1092200"/>
            <a:chOff x="1974" y="2729"/>
            <a:chExt cx="6156" cy="1720"/>
          </a:xfrm>
        </p:grpSpPr>
        <p:sp>
          <p:nvSpPr>
            <p:cNvPr id="96" name="@这不是阿燊"/>
            <p:cNvSpPr>
              <a:spLocks noChangeAspect="1"/>
            </p:cNvSpPr>
            <p:nvPr/>
          </p:nvSpPr>
          <p:spPr bwMode="auto">
            <a:xfrm>
              <a:off x="1974" y="3262"/>
              <a:ext cx="286" cy="376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7" name="文本框 6"/>
            <p:cNvSpPr txBox="1"/>
            <p:nvPr/>
          </p:nvSpPr>
          <p:spPr>
            <a:xfrm>
              <a:off x="5605" y="2729"/>
              <a:ext cx="252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返回登录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状态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8" name="文本框 7"/>
            <p:cNvSpPr txBox="1"/>
            <p:nvPr/>
          </p:nvSpPr>
          <p:spPr>
            <a:xfrm>
              <a:off x="2725" y="3142"/>
              <a:ext cx="518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如果有账号，</a:t>
              </a:r>
              <a:r>
                <a:rPr lang="zh-CN" altLang="en-US" sz="1200" kern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且输入密码正确，</a:t>
              </a:r>
              <a:endParaRPr lang="zh-CN" altLang="en-US" sz="1200" kern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0" marR="0" lvl="0" indent="0" algn="r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kern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正确运行登录，跳转到社区页面。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3" name="图片 2" descr="杯子里有咖啡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88" y="1906623"/>
            <a:ext cx="3883903" cy="388390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144944" y="1644935"/>
            <a:ext cx="1376952" cy="1376952"/>
            <a:chOff x="4471684" y="2364602"/>
            <a:chExt cx="1376952" cy="1376952"/>
          </a:xfrm>
          <a:solidFill>
            <a:srgbClr val="F5E7D2"/>
          </a:solidFill>
        </p:grpSpPr>
        <p:sp>
          <p:nvSpPr>
            <p:cNvPr id="4" name="椭圆 3"/>
            <p:cNvSpPr/>
            <p:nvPr/>
          </p:nvSpPr>
          <p:spPr>
            <a:xfrm>
              <a:off x="4471684" y="2364602"/>
              <a:ext cx="1376952" cy="1376952"/>
            </a:xfrm>
            <a:prstGeom prst="ellipse">
              <a:avLst/>
            </a:prstGeom>
            <a:solidFill>
              <a:srgbClr val="A57D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89237" y="2668357"/>
              <a:ext cx="879475" cy="7683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  </a:t>
              </a:r>
              <a:r>
                <a:rPr kumimoji="0" lang="en-US" altLang="zh-CN" sz="4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mpact" panose="020B0806030902050204" pitchFamily="34" charset="0"/>
                  <a:ea typeface="宋体" panose="02010600030101010101" pitchFamily="2" charset="-122"/>
                  <a:cs typeface="+mn-cs"/>
                </a:rPr>
                <a:t>01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mpact" panose="020B080603090205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文本框 6"/>
          <p:cNvSpPr txBox="1"/>
          <p:nvPr/>
        </p:nvSpPr>
        <p:spPr>
          <a:xfrm>
            <a:off x="6642924" y="1113433"/>
            <a:ext cx="16033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注册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44479" y="1113433"/>
            <a:ext cx="16033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登录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4"/>
          <p:cNvGrpSpPr/>
          <p:nvPr/>
        </p:nvGrpSpPr>
        <p:grpSpPr>
          <a:xfrm>
            <a:off x="682625" y="2162493"/>
            <a:ext cx="3937000" cy="742315"/>
            <a:chOff x="1705" y="2731"/>
            <a:chExt cx="6200" cy="1169"/>
          </a:xfrm>
        </p:grpSpPr>
        <p:grpSp>
          <p:nvGrpSpPr>
            <p:cNvPr id="35" name="组合 34"/>
            <p:cNvGrpSpPr/>
            <p:nvPr/>
          </p:nvGrpSpPr>
          <p:grpSpPr>
            <a:xfrm>
              <a:off x="1705" y="3000"/>
              <a:ext cx="825" cy="900"/>
              <a:chOff x="1705" y="3000"/>
              <a:chExt cx="1374" cy="1374"/>
            </a:xfrm>
          </p:grpSpPr>
          <p:sp>
            <p:nvSpPr>
              <p:cNvPr id="38" name="圆角矩形 2"/>
              <p:cNvSpPr/>
              <p:nvPr/>
            </p:nvSpPr>
            <p:spPr>
              <a:xfrm>
                <a:off x="1705" y="3000"/>
                <a:ext cx="1374" cy="1374"/>
              </a:xfrm>
              <a:prstGeom prst="roundRect">
                <a:avLst/>
              </a:prstGeom>
              <a:solidFill>
                <a:srgbClr val="A57D5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9" name="@这不是阿燊"/>
              <p:cNvSpPr>
                <a:spLocks noChangeAspect="1"/>
              </p:cNvSpPr>
              <p:nvPr/>
            </p:nvSpPr>
            <p:spPr bwMode="auto">
              <a:xfrm>
                <a:off x="2153" y="3400"/>
                <a:ext cx="476" cy="574"/>
              </a:xfrm>
              <a:custGeom>
                <a:avLst/>
                <a:gdLst>
                  <a:gd name="connsiteX0" fmla="*/ 110303 w 371029"/>
                  <a:gd name="connsiteY0" fmla="*/ 425720 h 447243"/>
                  <a:gd name="connsiteX1" fmla="*/ 106446 w 371029"/>
                  <a:gd name="connsiteY1" fmla="*/ 427339 h 447243"/>
                  <a:gd name="connsiteX2" fmla="*/ 104874 w 371029"/>
                  <a:gd name="connsiteY2" fmla="*/ 431148 h 447243"/>
                  <a:gd name="connsiteX3" fmla="*/ 110303 w 371029"/>
                  <a:gd name="connsiteY3" fmla="*/ 436529 h 447243"/>
                  <a:gd name="connsiteX4" fmla="*/ 240388 w 371029"/>
                  <a:gd name="connsiteY4" fmla="*/ 436529 h 447243"/>
                  <a:gd name="connsiteX5" fmla="*/ 244340 w 371029"/>
                  <a:gd name="connsiteY5" fmla="*/ 434958 h 447243"/>
                  <a:gd name="connsiteX6" fmla="*/ 245864 w 371029"/>
                  <a:gd name="connsiteY6" fmla="*/ 431148 h 447243"/>
                  <a:gd name="connsiteX7" fmla="*/ 240483 w 371029"/>
                  <a:gd name="connsiteY7" fmla="*/ 425720 h 447243"/>
                  <a:gd name="connsiteX8" fmla="*/ 154675 w 371029"/>
                  <a:gd name="connsiteY8" fmla="*/ 415006 h 447243"/>
                  <a:gd name="connsiteX9" fmla="*/ 196043 w 371029"/>
                  <a:gd name="connsiteY9" fmla="*/ 415006 h 447243"/>
                  <a:gd name="connsiteX10" fmla="*/ 196043 w 371029"/>
                  <a:gd name="connsiteY10" fmla="*/ 415037 h 447243"/>
                  <a:gd name="connsiteX11" fmla="*/ 154675 w 371029"/>
                  <a:gd name="connsiteY11" fmla="*/ 415037 h 447243"/>
                  <a:gd name="connsiteX12" fmla="*/ 110303 w 371029"/>
                  <a:gd name="connsiteY12" fmla="*/ 415006 h 447243"/>
                  <a:gd name="connsiteX13" fmla="*/ 144059 w 371029"/>
                  <a:gd name="connsiteY13" fmla="*/ 415006 h 447243"/>
                  <a:gd name="connsiteX14" fmla="*/ 144059 w 371029"/>
                  <a:gd name="connsiteY14" fmla="*/ 425716 h 447243"/>
                  <a:gd name="connsiteX15" fmla="*/ 206754 w 371029"/>
                  <a:gd name="connsiteY15" fmla="*/ 425716 h 447243"/>
                  <a:gd name="connsiteX16" fmla="*/ 206754 w 371029"/>
                  <a:gd name="connsiteY16" fmla="*/ 415006 h 447243"/>
                  <a:gd name="connsiteX17" fmla="*/ 240388 w 371029"/>
                  <a:gd name="connsiteY17" fmla="*/ 415006 h 447243"/>
                  <a:gd name="connsiteX18" fmla="*/ 256530 w 371029"/>
                  <a:gd name="connsiteY18" fmla="*/ 431148 h 447243"/>
                  <a:gd name="connsiteX19" fmla="*/ 251911 w 371029"/>
                  <a:gd name="connsiteY19" fmla="*/ 442481 h 447243"/>
                  <a:gd name="connsiteX20" fmla="*/ 240483 w 371029"/>
                  <a:gd name="connsiteY20" fmla="*/ 447243 h 447243"/>
                  <a:gd name="connsiteX21" fmla="*/ 110303 w 371029"/>
                  <a:gd name="connsiteY21" fmla="*/ 447243 h 447243"/>
                  <a:gd name="connsiteX22" fmla="*/ 94161 w 371029"/>
                  <a:gd name="connsiteY22" fmla="*/ 431148 h 447243"/>
                  <a:gd name="connsiteX23" fmla="*/ 98922 w 371029"/>
                  <a:gd name="connsiteY23" fmla="*/ 419673 h 447243"/>
                  <a:gd name="connsiteX24" fmla="*/ 110303 w 371029"/>
                  <a:gd name="connsiteY24" fmla="*/ 415006 h 447243"/>
                  <a:gd name="connsiteX25" fmla="*/ 188678 w 371029"/>
                  <a:gd name="connsiteY25" fmla="*/ 394309 h 447243"/>
                  <a:gd name="connsiteX26" fmla="*/ 187953 w 371029"/>
                  <a:gd name="connsiteY26" fmla="*/ 394369 h 447243"/>
                  <a:gd name="connsiteX27" fmla="*/ 162859 w 371029"/>
                  <a:gd name="connsiteY27" fmla="*/ 394369 h 447243"/>
                  <a:gd name="connsiteX28" fmla="*/ 162192 w 371029"/>
                  <a:gd name="connsiteY28" fmla="*/ 394314 h 447243"/>
                  <a:gd name="connsiteX29" fmla="*/ 162863 w 371029"/>
                  <a:gd name="connsiteY29" fmla="*/ 394345 h 447243"/>
                  <a:gd name="connsiteX30" fmla="*/ 187903 w 371029"/>
                  <a:gd name="connsiteY30" fmla="*/ 394345 h 447243"/>
                  <a:gd name="connsiteX31" fmla="*/ 144059 w 371029"/>
                  <a:gd name="connsiteY31" fmla="*/ 391609 h 447243"/>
                  <a:gd name="connsiteX32" fmla="*/ 148479 w 371029"/>
                  <a:gd name="connsiteY32" fmla="*/ 393178 h 447243"/>
                  <a:gd name="connsiteX33" fmla="*/ 162192 w 371029"/>
                  <a:gd name="connsiteY33" fmla="*/ 394314 h 447243"/>
                  <a:gd name="connsiteX34" fmla="*/ 154675 w 371029"/>
                  <a:gd name="connsiteY34" fmla="*/ 393964 h 447243"/>
                  <a:gd name="connsiteX35" fmla="*/ 154675 w 371029"/>
                  <a:gd name="connsiteY35" fmla="*/ 415006 h 447243"/>
                  <a:gd name="connsiteX36" fmla="*/ 144059 w 371029"/>
                  <a:gd name="connsiteY36" fmla="*/ 415006 h 447243"/>
                  <a:gd name="connsiteX37" fmla="*/ 206754 w 371029"/>
                  <a:gd name="connsiteY37" fmla="*/ 390970 h 447243"/>
                  <a:gd name="connsiteX38" fmla="*/ 206754 w 371029"/>
                  <a:gd name="connsiteY38" fmla="*/ 415006 h 447243"/>
                  <a:gd name="connsiteX39" fmla="*/ 196043 w 371029"/>
                  <a:gd name="connsiteY39" fmla="*/ 415006 h 447243"/>
                  <a:gd name="connsiteX40" fmla="*/ 196043 w 371029"/>
                  <a:gd name="connsiteY40" fmla="*/ 393964 h 447243"/>
                  <a:gd name="connsiteX41" fmla="*/ 188678 w 371029"/>
                  <a:gd name="connsiteY41" fmla="*/ 394309 h 447243"/>
                  <a:gd name="connsiteX42" fmla="*/ 202285 w 371029"/>
                  <a:gd name="connsiteY42" fmla="*/ 393178 h 447243"/>
                  <a:gd name="connsiteX43" fmla="*/ 170129 w 371029"/>
                  <a:gd name="connsiteY43" fmla="*/ 383604 h 447243"/>
                  <a:gd name="connsiteX44" fmla="*/ 182379 w 371029"/>
                  <a:gd name="connsiteY44" fmla="*/ 383604 h 447243"/>
                  <a:gd name="connsiteX45" fmla="*/ 182346 w 371029"/>
                  <a:gd name="connsiteY45" fmla="*/ 383618 h 447243"/>
                  <a:gd name="connsiteX46" fmla="*/ 170163 w 371029"/>
                  <a:gd name="connsiteY46" fmla="*/ 383618 h 447243"/>
                  <a:gd name="connsiteX47" fmla="*/ 158177 w 371029"/>
                  <a:gd name="connsiteY47" fmla="*/ 383233 h 447243"/>
                  <a:gd name="connsiteX48" fmla="*/ 159671 w 371029"/>
                  <a:gd name="connsiteY48" fmla="*/ 383351 h 447243"/>
                  <a:gd name="connsiteX49" fmla="*/ 159673 w 371029"/>
                  <a:gd name="connsiteY49" fmla="*/ 383357 h 447243"/>
                  <a:gd name="connsiteX50" fmla="*/ 192880 w 371029"/>
                  <a:gd name="connsiteY50" fmla="*/ 383210 h 447243"/>
                  <a:gd name="connsiteX51" fmla="*/ 192184 w 371029"/>
                  <a:gd name="connsiteY51" fmla="*/ 384884 h 447243"/>
                  <a:gd name="connsiteX52" fmla="*/ 176254 w 371029"/>
                  <a:gd name="connsiteY52" fmla="*/ 391492 h 447243"/>
                  <a:gd name="connsiteX53" fmla="*/ 160307 w 371029"/>
                  <a:gd name="connsiteY53" fmla="*/ 384884 h 447243"/>
                  <a:gd name="connsiteX54" fmla="*/ 159673 w 371029"/>
                  <a:gd name="connsiteY54" fmla="*/ 383357 h 447243"/>
                  <a:gd name="connsiteX55" fmla="*/ 162815 w 371029"/>
                  <a:gd name="connsiteY55" fmla="*/ 383618 h 447243"/>
                  <a:gd name="connsiteX56" fmla="*/ 170163 w 371029"/>
                  <a:gd name="connsiteY56" fmla="*/ 383618 h 447243"/>
                  <a:gd name="connsiteX57" fmla="*/ 176254 w 371029"/>
                  <a:gd name="connsiteY57" fmla="*/ 386158 h 447243"/>
                  <a:gd name="connsiteX58" fmla="*/ 182346 w 371029"/>
                  <a:gd name="connsiteY58" fmla="*/ 383618 h 447243"/>
                  <a:gd name="connsiteX59" fmla="*/ 187951 w 371029"/>
                  <a:gd name="connsiteY59" fmla="*/ 383618 h 447243"/>
                  <a:gd name="connsiteX60" fmla="*/ 192149 w 371029"/>
                  <a:gd name="connsiteY60" fmla="*/ 383268 h 447243"/>
                  <a:gd name="connsiteX61" fmla="*/ 150099 w 371029"/>
                  <a:gd name="connsiteY61" fmla="*/ 382553 h 447243"/>
                  <a:gd name="connsiteX62" fmla="*/ 150200 w 371029"/>
                  <a:gd name="connsiteY62" fmla="*/ 382570 h 447243"/>
                  <a:gd name="connsiteX63" fmla="*/ 158177 w 371029"/>
                  <a:gd name="connsiteY63" fmla="*/ 383233 h 447243"/>
                  <a:gd name="connsiteX64" fmla="*/ 150241 w 371029"/>
                  <a:gd name="connsiteY64" fmla="*/ 382604 h 447243"/>
                  <a:gd name="connsiteX65" fmla="*/ 200632 w 371029"/>
                  <a:gd name="connsiteY65" fmla="*/ 382550 h 447243"/>
                  <a:gd name="connsiteX66" fmla="*/ 200523 w 371029"/>
                  <a:gd name="connsiteY66" fmla="*/ 382604 h 447243"/>
                  <a:gd name="connsiteX67" fmla="*/ 192880 w 371029"/>
                  <a:gd name="connsiteY67" fmla="*/ 383210 h 447243"/>
                  <a:gd name="connsiteX68" fmla="*/ 192882 w 371029"/>
                  <a:gd name="connsiteY68" fmla="*/ 383207 h 447243"/>
                  <a:gd name="connsiteX69" fmla="*/ 200518 w 371029"/>
                  <a:gd name="connsiteY69" fmla="*/ 382570 h 447243"/>
                  <a:gd name="connsiteX70" fmla="*/ 227064 w 371029"/>
                  <a:gd name="connsiteY70" fmla="*/ 369446 h 447243"/>
                  <a:gd name="connsiteX71" fmla="*/ 226713 w 371029"/>
                  <a:gd name="connsiteY71" fmla="*/ 370287 h 447243"/>
                  <a:gd name="connsiteX72" fmla="*/ 218390 w 371029"/>
                  <a:gd name="connsiteY72" fmla="*/ 373747 h 447243"/>
                  <a:gd name="connsiteX73" fmla="*/ 176254 w 371029"/>
                  <a:gd name="connsiteY73" fmla="*/ 346392 h 447243"/>
                  <a:gd name="connsiteX74" fmla="*/ 192202 w 371029"/>
                  <a:gd name="connsiteY74" fmla="*/ 352994 h 447243"/>
                  <a:gd name="connsiteX75" fmla="*/ 193171 w 371029"/>
                  <a:gd name="connsiteY75" fmla="*/ 355323 h 447243"/>
                  <a:gd name="connsiteX76" fmla="*/ 192002 w 371029"/>
                  <a:gd name="connsiteY76" fmla="*/ 358137 h 447243"/>
                  <a:gd name="connsiteX77" fmla="*/ 197654 w 371029"/>
                  <a:gd name="connsiteY77" fmla="*/ 371739 h 447243"/>
                  <a:gd name="connsiteX78" fmla="*/ 192882 w 371029"/>
                  <a:gd name="connsiteY78" fmla="*/ 383207 h 447243"/>
                  <a:gd name="connsiteX79" fmla="*/ 192149 w 371029"/>
                  <a:gd name="connsiteY79" fmla="*/ 383268 h 447243"/>
                  <a:gd name="connsiteX80" fmla="*/ 187905 w 371029"/>
                  <a:gd name="connsiteY80" fmla="*/ 383604 h 447243"/>
                  <a:gd name="connsiteX81" fmla="*/ 182379 w 371029"/>
                  <a:gd name="connsiteY81" fmla="*/ 383604 h 447243"/>
                  <a:gd name="connsiteX82" fmla="*/ 188404 w 371029"/>
                  <a:gd name="connsiteY82" fmla="*/ 381092 h 447243"/>
                  <a:gd name="connsiteX83" fmla="*/ 193446 w 371029"/>
                  <a:gd name="connsiteY83" fmla="*/ 368918 h 447243"/>
                  <a:gd name="connsiteX84" fmla="*/ 176254 w 371029"/>
                  <a:gd name="connsiteY84" fmla="*/ 351726 h 447243"/>
                  <a:gd name="connsiteX85" fmla="*/ 159063 w 371029"/>
                  <a:gd name="connsiteY85" fmla="*/ 368918 h 447243"/>
                  <a:gd name="connsiteX86" fmla="*/ 164105 w 371029"/>
                  <a:gd name="connsiteY86" fmla="*/ 381092 h 447243"/>
                  <a:gd name="connsiteX87" fmla="*/ 170129 w 371029"/>
                  <a:gd name="connsiteY87" fmla="*/ 383604 h 447243"/>
                  <a:gd name="connsiteX88" fmla="*/ 162859 w 371029"/>
                  <a:gd name="connsiteY88" fmla="*/ 383604 h 447243"/>
                  <a:gd name="connsiteX89" fmla="*/ 159671 w 371029"/>
                  <a:gd name="connsiteY89" fmla="*/ 383351 h 447243"/>
                  <a:gd name="connsiteX90" fmla="*/ 154314 w 371029"/>
                  <a:gd name="connsiteY90" fmla="*/ 370443 h 447243"/>
                  <a:gd name="connsiteX91" fmla="*/ 158612 w 371029"/>
                  <a:gd name="connsiteY91" fmla="*/ 360089 h 447243"/>
                  <a:gd name="connsiteX92" fmla="*/ 157983 w 371029"/>
                  <a:gd name="connsiteY92" fmla="*/ 358578 h 447243"/>
                  <a:gd name="connsiteX93" fmla="*/ 160307 w 371029"/>
                  <a:gd name="connsiteY93" fmla="*/ 352994 h 447243"/>
                  <a:gd name="connsiteX94" fmla="*/ 176254 w 371029"/>
                  <a:gd name="connsiteY94" fmla="*/ 346392 h 447243"/>
                  <a:gd name="connsiteX95" fmla="*/ 136034 w 371029"/>
                  <a:gd name="connsiteY95" fmla="*/ 342896 h 447243"/>
                  <a:gd name="connsiteX96" fmla="*/ 118839 w 371029"/>
                  <a:gd name="connsiteY96" fmla="*/ 360089 h 447243"/>
                  <a:gd name="connsiteX97" fmla="*/ 136034 w 371029"/>
                  <a:gd name="connsiteY97" fmla="*/ 377330 h 447243"/>
                  <a:gd name="connsiteX98" fmla="*/ 153229 w 371029"/>
                  <a:gd name="connsiteY98" fmla="*/ 360089 h 447243"/>
                  <a:gd name="connsiteX99" fmla="*/ 136034 w 371029"/>
                  <a:gd name="connsiteY99" fmla="*/ 342896 h 447243"/>
                  <a:gd name="connsiteX100" fmla="*/ 136034 w 371029"/>
                  <a:gd name="connsiteY100" fmla="*/ 337562 h 447243"/>
                  <a:gd name="connsiteX101" fmla="*/ 151985 w 371029"/>
                  <a:gd name="connsiteY101" fmla="*/ 344164 h 447243"/>
                  <a:gd name="connsiteX102" fmla="*/ 157983 w 371029"/>
                  <a:gd name="connsiteY102" fmla="*/ 358578 h 447243"/>
                  <a:gd name="connsiteX103" fmla="*/ 153681 w 371029"/>
                  <a:gd name="connsiteY103" fmla="*/ 368918 h 447243"/>
                  <a:gd name="connsiteX104" fmla="*/ 154314 w 371029"/>
                  <a:gd name="connsiteY104" fmla="*/ 370443 h 447243"/>
                  <a:gd name="connsiteX105" fmla="*/ 151985 w 371029"/>
                  <a:gd name="connsiteY105" fmla="*/ 376056 h 447243"/>
                  <a:gd name="connsiteX106" fmla="*/ 142676 w 371029"/>
                  <a:gd name="connsiteY106" fmla="*/ 379912 h 447243"/>
                  <a:gd name="connsiteX107" fmla="*/ 124539 w 371029"/>
                  <a:gd name="connsiteY107" fmla="*/ 373459 h 447243"/>
                  <a:gd name="connsiteX108" fmla="*/ 116194 w 371029"/>
                  <a:gd name="connsiteY108" fmla="*/ 366684 h 447243"/>
                  <a:gd name="connsiteX109" fmla="*/ 113456 w 371029"/>
                  <a:gd name="connsiteY109" fmla="*/ 360089 h 447243"/>
                  <a:gd name="connsiteX110" fmla="*/ 136034 w 371029"/>
                  <a:gd name="connsiteY110" fmla="*/ 337562 h 447243"/>
                  <a:gd name="connsiteX111" fmla="*/ 214579 w 371029"/>
                  <a:gd name="connsiteY111" fmla="*/ 335562 h 447243"/>
                  <a:gd name="connsiteX112" fmla="*/ 237109 w 371029"/>
                  <a:gd name="connsiteY112" fmla="*/ 358137 h 447243"/>
                  <a:gd name="connsiteX113" fmla="*/ 233812 w 371029"/>
                  <a:gd name="connsiteY113" fmla="*/ 366101 h 447243"/>
                  <a:gd name="connsiteX114" fmla="*/ 227064 w 371029"/>
                  <a:gd name="connsiteY114" fmla="*/ 369446 h 447243"/>
                  <a:gd name="connsiteX115" fmla="*/ 231774 w 371029"/>
                  <a:gd name="connsiteY115" fmla="*/ 358137 h 447243"/>
                  <a:gd name="connsiteX116" fmla="*/ 214579 w 371029"/>
                  <a:gd name="connsiteY116" fmla="*/ 340943 h 447243"/>
                  <a:gd name="connsiteX117" fmla="*/ 197384 w 371029"/>
                  <a:gd name="connsiteY117" fmla="*/ 358137 h 447243"/>
                  <a:gd name="connsiteX118" fmla="*/ 214579 w 371029"/>
                  <a:gd name="connsiteY118" fmla="*/ 375330 h 447243"/>
                  <a:gd name="connsiteX119" fmla="*/ 218390 w 371029"/>
                  <a:gd name="connsiteY119" fmla="*/ 373747 h 447243"/>
                  <a:gd name="connsiteX120" fmla="*/ 209009 w 371029"/>
                  <a:gd name="connsiteY120" fmla="*/ 378397 h 447243"/>
                  <a:gd name="connsiteX121" fmla="*/ 198628 w 371029"/>
                  <a:gd name="connsiteY121" fmla="*/ 374085 h 447243"/>
                  <a:gd name="connsiteX122" fmla="*/ 197654 w 371029"/>
                  <a:gd name="connsiteY122" fmla="*/ 371739 h 447243"/>
                  <a:gd name="connsiteX123" fmla="*/ 198827 w 371029"/>
                  <a:gd name="connsiteY123" fmla="*/ 368918 h 447243"/>
                  <a:gd name="connsiteX124" fmla="*/ 193171 w 371029"/>
                  <a:gd name="connsiteY124" fmla="*/ 355323 h 447243"/>
                  <a:gd name="connsiteX125" fmla="*/ 198628 w 371029"/>
                  <a:gd name="connsiteY125" fmla="*/ 342188 h 447243"/>
                  <a:gd name="connsiteX126" fmla="*/ 214579 w 371029"/>
                  <a:gd name="connsiteY126" fmla="*/ 335562 h 447243"/>
                  <a:gd name="connsiteX127" fmla="*/ 288575 w 371029"/>
                  <a:gd name="connsiteY127" fmla="*/ 169732 h 447243"/>
                  <a:gd name="connsiteX128" fmla="*/ 288617 w 371029"/>
                  <a:gd name="connsiteY128" fmla="*/ 169761 h 447243"/>
                  <a:gd name="connsiteX129" fmla="*/ 280362 w 371029"/>
                  <a:gd name="connsiteY129" fmla="*/ 288998 h 447243"/>
                  <a:gd name="connsiteX130" fmla="*/ 280337 w 371029"/>
                  <a:gd name="connsiteY130" fmla="*/ 289012 h 447243"/>
                  <a:gd name="connsiteX131" fmla="*/ 289254 w 371029"/>
                  <a:gd name="connsiteY131" fmla="*/ 160558 h 447243"/>
                  <a:gd name="connsiteX132" fmla="*/ 326405 w 371029"/>
                  <a:gd name="connsiteY132" fmla="*/ 182684 h 447243"/>
                  <a:gd name="connsiteX133" fmla="*/ 342856 w 371029"/>
                  <a:gd name="connsiteY133" fmla="*/ 228396 h 447243"/>
                  <a:gd name="connsiteX134" fmla="*/ 301556 w 371029"/>
                  <a:gd name="connsiteY134" fmla="*/ 293516 h 447243"/>
                  <a:gd name="connsiteX135" fmla="*/ 279667 w 371029"/>
                  <a:gd name="connsiteY135" fmla="*/ 299038 h 447243"/>
                  <a:gd name="connsiteX136" fmla="*/ 280362 w 371029"/>
                  <a:gd name="connsiteY136" fmla="*/ 288998 h 447243"/>
                  <a:gd name="connsiteX137" fmla="*/ 317334 w 371029"/>
                  <a:gd name="connsiteY137" fmla="*/ 268424 h 447243"/>
                  <a:gd name="connsiteX138" fmla="*/ 332190 w 371029"/>
                  <a:gd name="connsiteY138" fmla="*/ 228444 h 447243"/>
                  <a:gd name="connsiteX139" fmla="*/ 319971 w 371029"/>
                  <a:gd name="connsiteY139" fmla="*/ 191749 h 447243"/>
                  <a:gd name="connsiteX140" fmla="*/ 288617 w 371029"/>
                  <a:gd name="connsiteY140" fmla="*/ 169761 h 447243"/>
                  <a:gd name="connsiteX141" fmla="*/ 278843 w 371029"/>
                  <a:gd name="connsiteY141" fmla="*/ 156691 h 447243"/>
                  <a:gd name="connsiteX142" fmla="*/ 284670 w 371029"/>
                  <a:gd name="connsiteY142" fmla="*/ 157828 h 447243"/>
                  <a:gd name="connsiteX143" fmla="*/ 289195 w 371029"/>
                  <a:gd name="connsiteY143" fmla="*/ 160523 h 447243"/>
                  <a:gd name="connsiteX144" fmla="*/ 279587 w 371029"/>
                  <a:gd name="connsiteY144" fmla="*/ 299058 h 447243"/>
                  <a:gd name="connsiteX145" fmla="*/ 274862 w 371029"/>
                  <a:gd name="connsiteY145" fmla="*/ 300250 h 447243"/>
                  <a:gd name="connsiteX146" fmla="*/ 268863 w 371029"/>
                  <a:gd name="connsiteY146" fmla="*/ 300583 h 447243"/>
                  <a:gd name="connsiteX147" fmla="*/ 269308 w 371029"/>
                  <a:gd name="connsiteY147" fmla="*/ 294530 h 447243"/>
                  <a:gd name="connsiteX148" fmla="*/ 134415 w 371029"/>
                  <a:gd name="connsiteY148" fmla="*/ 136151 h 447243"/>
                  <a:gd name="connsiteX149" fmla="*/ 137130 w 371029"/>
                  <a:gd name="connsiteY149" fmla="*/ 138818 h 447243"/>
                  <a:gd name="connsiteX150" fmla="*/ 137130 w 371029"/>
                  <a:gd name="connsiteY150" fmla="*/ 221735 h 447243"/>
                  <a:gd name="connsiteX151" fmla="*/ 134415 w 371029"/>
                  <a:gd name="connsiteY151" fmla="*/ 224498 h 447243"/>
                  <a:gd name="connsiteX152" fmla="*/ 131747 w 371029"/>
                  <a:gd name="connsiteY152" fmla="*/ 221830 h 447243"/>
                  <a:gd name="connsiteX153" fmla="*/ 131747 w 371029"/>
                  <a:gd name="connsiteY153" fmla="*/ 138818 h 447243"/>
                  <a:gd name="connsiteX154" fmla="*/ 134415 w 371029"/>
                  <a:gd name="connsiteY154" fmla="*/ 136151 h 447243"/>
                  <a:gd name="connsiteX155" fmla="*/ 107741 w 371029"/>
                  <a:gd name="connsiteY155" fmla="*/ 136151 h 447243"/>
                  <a:gd name="connsiteX156" fmla="*/ 110456 w 371029"/>
                  <a:gd name="connsiteY156" fmla="*/ 138818 h 447243"/>
                  <a:gd name="connsiteX157" fmla="*/ 110456 w 371029"/>
                  <a:gd name="connsiteY157" fmla="*/ 313987 h 447243"/>
                  <a:gd name="connsiteX158" fmla="*/ 107741 w 371029"/>
                  <a:gd name="connsiteY158" fmla="*/ 316654 h 447243"/>
                  <a:gd name="connsiteX159" fmla="*/ 105073 w 371029"/>
                  <a:gd name="connsiteY159" fmla="*/ 313987 h 447243"/>
                  <a:gd name="connsiteX160" fmla="*/ 105073 w 371029"/>
                  <a:gd name="connsiteY160" fmla="*/ 138818 h 447243"/>
                  <a:gd name="connsiteX161" fmla="*/ 107741 w 371029"/>
                  <a:gd name="connsiteY161" fmla="*/ 136151 h 447243"/>
                  <a:gd name="connsiteX162" fmla="*/ 291232 w 371029"/>
                  <a:gd name="connsiteY162" fmla="*/ 131148 h 447243"/>
                  <a:gd name="connsiteX163" fmla="*/ 320361 w 371029"/>
                  <a:gd name="connsiteY163" fmla="*/ 141211 h 447243"/>
                  <a:gd name="connsiteX164" fmla="*/ 371029 w 371029"/>
                  <a:gd name="connsiteY164" fmla="*/ 228380 h 447243"/>
                  <a:gd name="connsiteX165" fmla="*/ 309934 w 371029"/>
                  <a:gd name="connsiteY165" fmla="*/ 320532 h 447243"/>
                  <a:gd name="connsiteX166" fmla="*/ 274227 w 371029"/>
                  <a:gd name="connsiteY166" fmla="*/ 327787 h 447243"/>
                  <a:gd name="connsiteX167" fmla="*/ 276185 w 371029"/>
                  <a:gd name="connsiteY167" fmla="*/ 324494 h 447243"/>
                  <a:gd name="connsiteX168" fmla="*/ 279042 w 371029"/>
                  <a:gd name="connsiteY168" fmla="*/ 306918 h 447243"/>
                  <a:gd name="connsiteX169" fmla="*/ 279587 w 371029"/>
                  <a:gd name="connsiteY169" fmla="*/ 299058 h 447243"/>
                  <a:gd name="connsiteX170" fmla="*/ 279667 w 371029"/>
                  <a:gd name="connsiteY170" fmla="*/ 299038 h 447243"/>
                  <a:gd name="connsiteX171" fmla="*/ 279118 w 371029"/>
                  <a:gd name="connsiteY171" fmla="*/ 306960 h 447243"/>
                  <a:gd name="connsiteX172" fmla="*/ 277785 w 371029"/>
                  <a:gd name="connsiteY172" fmla="*/ 317580 h 447243"/>
                  <a:gd name="connsiteX173" fmla="*/ 360409 w 371029"/>
                  <a:gd name="connsiteY173" fmla="*/ 228428 h 447243"/>
                  <a:gd name="connsiteX174" fmla="*/ 290595 w 371029"/>
                  <a:gd name="connsiteY174" fmla="*/ 141181 h 447243"/>
                  <a:gd name="connsiteX175" fmla="*/ 289254 w 371029"/>
                  <a:gd name="connsiteY175" fmla="*/ 160558 h 447243"/>
                  <a:gd name="connsiteX176" fmla="*/ 289195 w 371029"/>
                  <a:gd name="connsiteY176" fmla="*/ 160523 h 447243"/>
                  <a:gd name="connsiteX177" fmla="*/ 281810 w 371029"/>
                  <a:gd name="connsiteY177" fmla="*/ 112948 h 447243"/>
                  <a:gd name="connsiteX178" fmla="*/ 281068 w 371029"/>
                  <a:gd name="connsiteY178" fmla="*/ 123620 h 447243"/>
                  <a:gd name="connsiteX179" fmla="*/ 69775 w 371029"/>
                  <a:gd name="connsiteY179" fmla="*/ 124820 h 447243"/>
                  <a:gd name="connsiteX180" fmla="*/ 69037 w 371029"/>
                  <a:gd name="connsiteY180" fmla="*/ 114203 h 447243"/>
                  <a:gd name="connsiteX181" fmla="*/ 82788 w 371029"/>
                  <a:gd name="connsiteY181" fmla="*/ 67714 h 447243"/>
                  <a:gd name="connsiteX182" fmla="*/ 106947 w 371029"/>
                  <a:gd name="connsiteY182" fmla="*/ 67714 h 447243"/>
                  <a:gd name="connsiteX183" fmla="*/ 106583 w 371029"/>
                  <a:gd name="connsiteY183" fmla="*/ 67888 h 447243"/>
                  <a:gd name="connsiteX184" fmla="*/ 83009 w 371029"/>
                  <a:gd name="connsiteY184" fmla="*/ 67888 h 447243"/>
                  <a:gd name="connsiteX185" fmla="*/ 76431 w 371029"/>
                  <a:gd name="connsiteY185" fmla="*/ 58202 h 447243"/>
                  <a:gd name="connsiteX186" fmla="*/ 77866 w 371029"/>
                  <a:gd name="connsiteY186" fmla="*/ 63840 h 447243"/>
                  <a:gd name="connsiteX187" fmla="*/ 82788 w 371029"/>
                  <a:gd name="connsiteY187" fmla="*/ 67714 h 447243"/>
                  <a:gd name="connsiteX188" fmla="*/ 78721 w 371029"/>
                  <a:gd name="connsiteY188" fmla="*/ 67714 h 447243"/>
                  <a:gd name="connsiteX189" fmla="*/ 78721 w 371029"/>
                  <a:gd name="connsiteY189" fmla="*/ 67856 h 447243"/>
                  <a:gd name="connsiteX190" fmla="*/ 71055 w 371029"/>
                  <a:gd name="connsiteY190" fmla="*/ 71286 h 447243"/>
                  <a:gd name="connsiteX191" fmla="*/ 66960 w 371029"/>
                  <a:gd name="connsiteY191" fmla="*/ 84337 h 447243"/>
                  <a:gd name="connsiteX192" fmla="*/ 69037 w 371029"/>
                  <a:gd name="connsiteY192" fmla="*/ 114203 h 447243"/>
                  <a:gd name="connsiteX193" fmla="*/ 65103 w 371029"/>
                  <a:gd name="connsiteY193" fmla="*/ 114226 h 447243"/>
                  <a:gd name="connsiteX194" fmla="*/ 59817 w 371029"/>
                  <a:gd name="connsiteY194" fmla="*/ 119560 h 447243"/>
                  <a:gd name="connsiteX195" fmla="*/ 65151 w 371029"/>
                  <a:gd name="connsiteY195" fmla="*/ 124846 h 447243"/>
                  <a:gd name="connsiteX196" fmla="*/ 69775 w 371029"/>
                  <a:gd name="connsiteY196" fmla="*/ 124820 h 447243"/>
                  <a:gd name="connsiteX197" fmla="*/ 82387 w 371029"/>
                  <a:gd name="connsiteY197" fmla="*/ 306156 h 447243"/>
                  <a:gd name="connsiteX198" fmla="*/ 103547 w 371029"/>
                  <a:gd name="connsiteY198" fmla="*/ 356419 h 447243"/>
                  <a:gd name="connsiteX199" fmla="*/ 116194 w 371029"/>
                  <a:gd name="connsiteY199" fmla="*/ 366684 h 447243"/>
                  <a:gd name="connsiteX200" fmla="*/ 120083 w 371029"/>
                  <a:gd name="connsiteY200" fmla="*/ 376056 h 447243"/>
                  <a:gd name="connsiteX201" fmla="*/ 136034 w 371029"/>
                  <a:gd name="connsiteY201" fmla="*/ 382664 h 447243"/>
                  <a:gd name="connsiteX202" fmla="*/ 142676 w 371029"/>
                  <a:gd name="connsiteY202" fmla="*/ 379912 h 447243"/>
                  <a:gd name="connsiteX203" fmla="*/ 150099 w 371029"/>
                  <a:gd name="connsiteY203" fmla="*/ 382553 h 447243"/>
                  <a:gd name="connsiteX204" fmla="*/ 144059 w 371029"/>
                  <a:gd name="connsiteY204" fmla="*/ 381568 h 447243"/>
                  <a:gd name="connsiteX205" fmla="*/ 144059 w 371029"/>
                  <a:gd name="connsiteY205" fmla="*/ 391609 h 447243"/>
                  <a:gd name="connsiteX206" fmla="*/ 119384 w 371029"/>
                  <a:gd name="connsiteY206" fmla="*/ 382848 h 447243"/>
                  <a:gd name="connsiteX207" fmla="*/ 71721 w 371029"/>
                  <a:gd name="connsiteY207" fmla="*/ 306918 h 447243"/>
                  <a:gd name="connsiteX208" fmla="*/ 56294 w 371029"/>
                  <a:gd name="connsiteY208" fmla="*/ 85147 h 447243"/>
                  <a:gd name="connsiteX209" fmla="*/ 63245 w 371029"/>
                  <a:gd name="connsiteY209" fmla="*/ 64046 h 447243"/>
                  <a:gd name="connsiteX210" fmla="*/ 110690 w 371029"/>
                  <a:gd name="connsiteY210" fmla="*/ 57187 h 447243"/>
                  <a:gd name="connsiteX211" fmla="*/ 271995 w 371029"/>
                  <a:gd name="connsiteY211" fmla="*/ 57187 h 447243"/>
                  <a:gd name="connsiteX212" fmla="*/ 287518 w 371029"/>
                  <a:gd name="connsiteY212" fmla="*/ 64094 h 447243"/>
                  <a:gd name="connsiteX213" fmla="*/ 294422 w 371029"/>
                  <a:gd name="connsiteY213" fmla="*/ 85147 h 447243"/>
                  <a:gd name="connsiteX214" fmla="*/ 291232 w 371029"/>
                  <a:gd name="connsiteY214" fmla="*/ 131148 h 447243"/>
                  <a:gd name="connsiteX215" fmla="*/ 286500 w 371029"/>
                  <a:gd name="connsiteY215" fmla="*/ 129513 h 447243"/>
                  <a:gd name="connsiteX216" fmla="*/ 280785 w 371029"/>
                  <a:gd name="connsiteY216" fmla="*/ 128608 h 447243"/>
                  <a:gd name="connsiteX217" fmla="*/ 278843 w 371029"/>
                  <a:gd name="connsiteY217" fmla="*/ 156691 h 447243"/>
                  <a:gd name="connsiteX218" fmla="*/ 278814 w 371029"/>
                  <a:gd name="connsiteY218" fmla="*/ 156685 h 447243"/>
                  <a:gd name="connsiteX219" fmla="*/ 268862 w 371029"/>
                  <a:gd name="connsiteY219" fmla="*/ 300583 h 447243"/>
                  <a:gd name="connsiteX220" fmla="*/ 268863 w 371029"/>
                  <a:gd name="connsiteY220" fmla="*/ 300583 h 447243"/>
                  <a:gd name="connsiteX221" fmla="*/ 268451 w 371029"/>
                  <a:gd name="connsiteY221" fmla="*/ 306198 h 447243"/>
                  <a:gd name="connsiteX222" fmla="*/ 265879 w 371029"/>
                  <a:gd name="connsiteY222" fmla="*/ 321771 h 447243"/>
                  <a:gd name="connsiteX223" fmla="*/ 264117 w 371029"/>
                  <a:gd name="connsiteY223" fmla="*/ 328533 h 447243"/>
                  <a:gd name="connsiteX224" fmla="*/ 271022 w 371029"/>
                  <a:gd name="connsiteY224" fmla="*/ 328438 h 447243"/>
                  <a:gd name="connsiteX225" fmla="*/ 274227 w 371029"/>
                  <a:gd name="connsiteY225" fmla="*/ 327787 h 447243"/>
                  <a:gd name="connsiteX226" fmla="*/ 249092 w 371029"/>
                  <a:gd name="connsiteY226" fmla="*/ 370053 h 447243"/>
                  <a:gd name="connsiteX227" fmla="*/ 206754 w 371029"/>
                  <a:gd name="connsiteY227" fmla="*/ 390970 h 447243"/>
                  <a:gd name="connsiteX228" fmla="*/ 206754 w 371029"/>
                  <a:gd name="connsiteY228" fmla="*/ 381473 h 447243"/>
                  <a:gd name="connsiteX229" fmla="*/ 200632 w 371029"/>
                  <a:gd name="connsiteY229" fmla="*/ 382550 h 447243"/>
                  <a:gd name="connsiteX230" fmla="*/ 209009 w 371029"/>
                  <a:gd name="connsiteY230" fmla="*/ 378397 h 447243"/>
                  <a:gd name="connsiteX231" fmla="*/ 214579 w 371029"/>
                  <a:gd name="connsiteY231" fmla="*/ 380711 h 447243"/>
                  <a:gd name="connsiteX232" fmla="*/ 230506 w 371029"/>
                  <a:gd name="connsiteY232" fmla="*/ 374085 h 447243"/>
                  <a:gd name="connsiteX233" fmla="*/ 233812 w 371029"/>
                  <a:gd name="connsiteY233" fmla="*/ 366101 h 447243"/>
                  <a:gd name="connsiteX234" fmla="*/ 241884 w 371029"/>
                  <a:gd name="connsiteY234" fmla="*/ 362099 h 447243"/>
                  <a:gd name="connsiteX235" fmla="*/ 265853 w 371029"/>
                  <a:gd name="connsiteY235" fmla="*/ 321731 h 447243"/>
                  <a:gd name="connsiteX236" fmla="*/ 268376 w 371029"/>
                  <a:gd name="connsiteY236" fmla="*/ 306108 h 447243"/>
                  <a:gd name="connsiteX237" fmla="*/ 269186 w 371029"/>
                  <a:gd name="connsiteY237" fmla="*/ 294439 h 447243"/>
                  <a:gd name="connsiteX238" fmla="*/ 281068 w 371029"/>
                  <a:gd name="connsiteY238" fmla="*/ 123620 h 447243"/>
                  <a:gd name="connsiteX239" fmla="*/ 283261 w 371029"/>
                  <a:gd name="connsiteY239" fmla="*/ 123608 h 447243"/>
                  <a:gd name="connsiteX240" fmla="*/ 288595 w 371029"/>
                  <a:gd name="connsiteY240" fmla="*/ 118274 h 447243"/>
                  <a:gd name="connsiteX241" fmla="*/ 283214 w 371029"/>
                  <a:gd name="connsiteY241" fmla="*/ 112940 h 447243"/>
                  <a:gd name="connsiteX242" fmla="*/ 283166 w 371029"/>
                  <a:gd name="connsiteY242" fmla="*/ 112940 h 447243"/>
                  <a:gd name="connsiteX243" fmla="*/ 281810 w 371029"/>
                  <a:gd name="connsiteY243" fmla="*/ 112948 h 447243"/>
                  <a:gd name="connsiteX244" fmla="*/ 283804 w 371029"/>
                  <a:gd name="connsiteY244" fmla="*/ 84289 h 447243"/>
                  <a:gd name="connsiteX245" fmla="*/ 279756 w 371029"/>
                  <a:gd name="connsiteY245" fmla="*/ 71238 h 447243"/>
                  <a:gd name="connsiteX246" fmla="*/ 271995 w 371029"/>
                  <a:gd name="connsiteY246" fmla="*/ 67714 h 447243"/>
                  <a:gd name="connsiteX247" fmla="*/ 106947 w 371029"/>
                  <a:gd name="connsiteY247" fmla="*/ 67714 h 447243"/>
                  <a:gd name="connsiteX248" fmla="*/ 110774 w 371029"/>
                  <a:gd name="connsiteY248" fmla="*/ 65888 h 447243"/>
                  <a:gd name="connsiteX249" fmla="*/ 111726 w 371029"/>
                  <a:gd name="connsiteY249" fmla="*/ 61268 h 447243"/>
                  <a:gd name="connsiteX250" fmla="*/ 87144 w 371029"/>
                  <a:gd name="connsiteY250" fmla="*/ 57187 h 447243"/>
                  <a:gd name="connsiteX251" fmla="*/ 99764 w 371029"/>
                  <a:gd name="connsiteY251" fmla="*/ 57187 h 447243"/>
                  <a:gd name="connsiteX252" fmla="*/ 99772 w 371029"/>
                  <a:gd name="connsiteY252" fmla="*/ 57220 h 447243"/>
                  <a:gd name="connsiteX253" fmla="*/ 87152 w 371029"/>
                  <a:gd name="connsiteY253" fmla="*/ 57220 h 447243"/>
                  <a:gd name="connsiteX254" fmla="*/ 78866 w 371029"/>
                  <a:gd name="connsiteY254" fmla="*/ 500 h 447243"/>
                  <a:gd name="connsiteX255" fmla="*/ 99534 w 371029"/>
                  <a:gd name="connsiteY255" fmla="*/ 12835 h 447243"/>
                  <a:gd name="connsiteX256" fmla="*/ 102249 w 371029"/>
                  <a:gd name="connsiteY256" fmla="*/ 23646 h 447243"/>
                  <a:gd name="connsiteX257" fmla="*/ 102392 w 371029"/>
                  <a:gd name="connsiteY257" fmla="*/ 24503 h 447243"/>
                  <a:gd name="connsiteX258" fmla="*/ 110690 w 371029"/>
                  <a:gd name="connsiteY258" fmla="*/ 57187 h 447243"/>
                  <a:gd name="connsiteX259" fmla="*/ 99764 w 371029"/>
                  <a:gd name="connsiteY259" fmla="*/ 57187 h 447243"/>
                  <a:gd name="connsiteX260" fmla="*/ 91915 w 371029"/>
                  <a:gd name="connsiteY260" fmla="*/ 26265 h 447243"/>
                  <a:gd name="connsiteX261" fmla="*/ 91772 w 371029"/>
                  <a:gd name="connsiteY261" fmla="*/ 25455 h 447243"/>
                  <a:gd name="connsiteX262" fmla="*/ 89200 w 371029"/>
                  <a:gd name="connsiteY262" fmla="*/ 15454 h 447243"/>
                  <a:gd name="connsiteX263" fmla="*/ 81533 w 371029"/>
                  <a:gd name="connsiteY263" fmla="*/ 10835 h 447243"/>
                  <a:gd name="connsiteX264" fmla="*/ 11004 w 371029"/>
                  <a:gd name="connsiteY264" fmla="*/ 28789 h 447243"/>
                  <a:gd name="connsiteX265" fmla="*/ 10719 w 371029"/>
                  <a:gd name="connsiteY265" fmla="*/ 29170 h 447243"/>
                  <a:gd name="connsiteX266" fmla="*/ 13481 w 371029"/>
                  <a:gd name="connsiteY266" fmla="*/ 40314 h 447243"/>
                  <a:gd name="connsiteX267" fmla="*/ 13909 w 371029"/>
                  <a:gd name="connsiteY267" fmla="*/ 40600 h 447243"/>
                  <a:gd name="connsiteX268" fmla="*/ 67770 w 371029"/>
                  <a:gd name="connsiteY268" fmla="*/ 26979 h 447243"/>
                  <a:gd name="connsiteX269" fmla="*/ 76295 w 371029"/>
                  <a:gd name="connsiteY269" fmla="*/ 28217 h 447243"/>
                  <a:gd name="connsiteX270" fmla="*/ 81485 w 371029"/>
                  <a:gd name="connsiteY270" fmla="*/ 35218 h 447243"/>
                  <a:gd name="connsiteX271" fmla="*/ 87144 w 371029"/>
                  <a:gd name="connsiteY271" fmla="*/ 57187 h 447243"/>
                  <a:gd name="connsiteX272" fmla="*/ 78721 w 371029"/>
                  <a:gd name="connsiteY272" fmla="*/ 57187 h 447243"/>
                  <a:gd name="connsiteX273" fmla="*/ 76431 w 371029"/>
                  <a:gd name="connsiteY273" fmla="*/ 58202 h 447243"/>
                  <a:gd name="connsiteX274" fmla="*/ 71199 w 371029"/>
                  <a:gd name="connsiteY274" fmla="*/ 37647 h 447243"/>
                  <a:gd name="connsiteX275" fmla="*/ 70866 w 371029"/>
                  <a:gd name="connsiteY275" fmla="*/ 37218 h 447243"/>
                  <a:gd name="connsiteX276" fmla="*/ 70389 w 371029"/>
                  <a:gd name="connsiteY276" fmla="*/ 37171 h 447243"/>
                  <a:gd name="connsiteX277" fmla="*/ 16576 w 371029"/>
                  <a:gd name="connsiteY277" fmla="*/ 50886 h 447243"/>
                  <a:gd name="connsiteX278" fmla="*/ 3194 w 371029"/>
                  <a:gd name="connsiteY278" fmla="*/ 42886 h 447243"/>
                  <a:gd name="connsiteX279" fmla="*/ 337 w 371029"/>
                  <a:gd name="connsiteY279" fmla="*/ 31837 h 447243"/>
                  <a:gd name="connsiteX280" fmla="*/ 1528 w 371029"/>
                  <a:gd name="connsiteY280" fmla="*/ 23503 h 447243"/>
                  <a:gd name="connsiteX281" fmla="*/ 8242 w 371029"/>
                  <a:gd name="connsiteY281" fmla="*/ 18407 h 447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</a:cxnLst>
                <a:rect l="l" t="t" r="r" b="b"/>
                <a:pathLst>
                  <a:path w="371029" h="447243">
                    <a:moveTo>
                      <a:pt x="110303" y="425720"/>
                    </a:moveTo>
                    <a:cubicBezTo>
                      <a:pt x="108874" y="425720"/>
                      <a:pt x="107494" y="426292"/>
                      <a:pt x="106446" y="427339"/>
                    </a:cubicBezTo>
                    <a:cubicBezTo>
                      <a:pt x="105398" y="428339"/>
                      <a:pt x="104874" y="429720"/>
                      <a:pt x="104874" y="431148"/>
                    </a:cubicBezTo>
                    <a:cubicBezTo>
                      <a:pt x="104874" y="434101"/>
                      <a:pt x="107303" y="436529"/>
                      <a:pt x="110303" y="436529"/>
                    </a:cubicBezTo>
                    <a:lnTo>
                      <a:pt x="240388" y="436529"/>
                    </a:lnTo>
                    <a:cubicBezTo>
                      <a:pt x="241864" y="436529"/>
                      <a:pt x="243245" y="435958"/>
                      <a:pt x="244340" y="434958"/>
                    </a:cubicBezTo>
                    <a:cubicBezTo>
                      <a:pt x="245292" y="433958"/>
                      <a:pt x="245864" y="432577"/>
                      <a:pt x="245864" y="431148"/>
                    </a:cubicBezTo>
                    <a:cubicBezTo>
                      <a:pt x="245864" y="428149"/>
                      <a:pt x="243435" y="425720"/>
                      <a:pt x="240483" y="425720"/>
                    </a:cubicBezTo>
                    <a:close/>
                    <a:moveTo>
                      <a:pt x="154675" y="415006"/>
                    </a:moveTo>
                    <a:lnTo>
                      <a:pt x="196043" y="415006"/>
                    </a:lnTo>
                    <a:lnTo>
                      <a:pt x="196043" y="415037"/>
                    </a:lnTo>
                    <a:lnTo>
                      <a:pt x="154675" y="415037"/>
                    </a:lnTo>
                    <a:close/>
                    <a:moveTo>
                      <a:pt x="110303" y="415006"/>
                    </a:moveTo>
                    <a:lnTo>
                      <a:pt x="144059" y="415006"/>
                    </a:lnTo>
                    <a:lnTo>
                      <a:pt x="144059" y="425716"/>
                    </a:lnTo>
                    <a:lnTo>
                      <a:pt x="206754" y="425716"/>
                    </a:lnTo>
                    <a:lnTo>
                      <a:pt x="206754" y="415006"/>
                    </a:lnTo>
                    <a:lnTo>
                      <a:pt x="240388" y="415006"/>
                    </a:lnTo>
                    <a:cubicBezTo>
                      <a:pt x="249244" y="415006"/>
                      <a:pt x="256530" y="422197"/>
                      <a:pt x="256530" y="431148"/>
                    </a:cubicBezTo>
                    <a:cubicBezTo>
                      <a:pt x="256530" y="435434"/>
                      <a:pt x="254863" y="439481"/>
                      <a:pt x="251911" y="442481"/>
                    </a:cubicBezTo>
                    <a:cubicBezTo>
                      <a:pt x="248721" y="445576"/>
                      <a:pt x="244673" y="447243"/>
                      <a:pt x="240483" y="447243"/>
                    </a:cubicBezTo>
                    <a:lnTo>
                      <a:pt x="110303" y="447243"/>
                    </a:lnTo>
                    <a:cubicBezTo>
                      <a:pt x="101446" y="447243"/>
                      <a:pt x="94161" y="440053"/>
                      <a:pt x="94161" y="431148"/>
                    </a:cubicBezTo>
                    <a:cubicBezTo>
                      <a:pt x="94161" y="426815"/>
                      <a:pt x="95827" y="422816"/>
                      <a:pt x="98922" y="419673"/>
                    </a:cubicBezTo>
                    <a:cubicBezTo>
                      <a:pt x="102017" y="416673"/>
                      <a:pt x="106065" y="415006"/>
                      <a:pt x="110303" y="415006"/>
                    </a:cubicBezTo>
                    <a:close/>
                    <a:moveTo>
                      <a:pt x="188678" y="394309"/>
                    </a:moveTo>
                    <a:lnTo>
                      <a:pt x="187953" y="394369"/>
                    </a:lnTo>
                    <a:lnTo>
                      <a:pt x="162859" y="394369"/>
                    </a:lnTo>
                    <a:lnTo>
                      <a:pt x="162192" y="394314"/>
                    </a:lnTo>
                    <a:lnTo>
                      <a:pt x="162863" y="394345"/>
                    </a:lnTo>
                    <a:lnTo>
                      <a:pt x="187903" y="394345"/>
                    </a:lnTo>
                    <a:close/>
                    <a:moveTo>
                      <a:pt x="144059" y="391609"/>
                    </a:moveTo>
                    <a:lnTo>
                      <a:pt x="148479" y="393178"/>
                    </a:lnTo>
                    <a:lnTo>
                      <a:pt x="162192" y="394314"/>
                    </a:lnTo>
                    <a:lnTo>
                      <a:pt x="154675" y="393964"/>
                    </a:lnTo>
                    <a:lnTo>
                      <a:pt x="154675" y="415006"/>
                    </a:lnTo>
                    <a:lnTo>
                      <a:pt x="144059" y="415006"/>
                    </a:lnTo>
                    <a:close/>
                    <a:moveTo>
                      <a:pt x="206754" y="390970"/>
                    </a:moveTo>
                    <a:lnTo>
                      <a:pt x="206754" y="415006"/>
                    </a:lnTo>
                    <a:lnTo>
                      <a:pt x="196043" y="415006"/>
                    </a:lnTo>
                    <a:lnTo>
                      <a:pt x="196043" y="393964"/>
                    </a:lnTo>
                    <a:lnTo>
                      <a:pt x="188678" y="394309"/>
                    </a:lnTo>
                    <a:lnTo>
                      <a:pt x="202285" y="393178"/>
                    </a:lnTo>
                    <a:close/>
                    <a:moveTo>
                      <a:pt x="170129" y="383604"/>
                    </a:moveTo>
                    <a:lnTo>
                      <a:pt x="182379" y="383604"/>
                    </a:lnTo>
                    <a:lnTo>
                      <a:pt x="182346" y="383618"/>
                    </a:lnTo>
                    <a:lnTo>
                      <a:pt x="170163" y="383618"/>
                    </a:lnTo>
                    <a:close/>
                    <a:moveTo>
                      <a:pt x="158177" y="383233"/>
                    </a:moveTo>
                    <a:lnTo>
                      <a:pt x="159671" y="383351"/>
                    </a:lnTo>
                    <a:lnTo>
                      <a:pt x="159673" y="383357"/>
                    </a:lnTo>
                    <a:close/>
                    <a:moveTo>
                      <a:pt x="192880" y="383210"/>
                    </a:moveTo>
                    <a:lnTo>
                      <a:pt x="192184" y="384884"/>
                    </a:lnTo>
                    <a:cubicBezTo>
                      <a:pt x="188088" y="388968"/>
                      <a:pt x="182445" y="391492"/>
                      <a:pt x="176254" y="391492"/>
                    </a:cubicBezTo>
                    <a:cubicBezTo>
                      <a:pt x="170040" y="391492"/>
                      <a:pt x="164396" y="388968"/>
                      <a:pt x="160307" y="384884"/>
                    </a:cubicBezTo>
                    <a:lnTo>
                      <a:pt x="159673" y="383357"/>
                    </a:lnTo>
                    <a:lnTo>
                      <a:pt x="162815" y="383618"/>
                    </a:lnTo>
                    <a:lnTo>
                      <a:pt x="170163" y="383618"/>
                    </a:lnTo>
                    <a:lnTo>
                      <a:pt x="176254" y="386158"/>
                    </a:lnTo>
                    <a:lnTo>
                      <a:pt x="182346" y="383618"/>
                    </a:lnTo>
                    <a:lnTo>
                      <a:pt x="187951" y="383618"/>
                    </a:lnTo>
                    <a:lnTo>
                      <a:pt x="192149" y="383268"/>
                    </a:lnTo>
                    <a:close/>
                    <a:moveTo>
                      <a:pt x="150099" y="382553"/>
                    </a:moveTo>
                    <a:lnTo>
                      <a:pt x="150200" y="382570"/>
                    </a:lnTo>
                    <a:lnTo>
                      <a:pt x="158177" y="383233"/>
                    </a:lnTo>
                    <a:lnTo>
                      <a:pt x="150241" y="382604"/>
                    </a:lnTo>
                    <a:close/>
                    <a:moveTo>
                      <a:pt x="200632" y="382550"/>
                    </a:moveTo>
                    <a:lnTo>
                      <a:pt x="200523" y="382604"/>
                    </a:lnTo>
                    <a:lnTo>
                      <a:pt x="192880" y="383210"/>
                    </a:lnTo>
                    <a:lnTo>
                      <a:pt x="192882" y="383207"/>
                    </a:lnTo>
                    <a:lnTo>
                      <a:pt x="200518" y="382570"/>
                    </a:lnTo>
                    <a:close/>
                    <a:moveTo>
                      <a:pt x="227064" y="369446"/>
                    </a:moveTo>
                    <a:lnTo>
                      <a:pt x="226713" y="370287"/>
                    </a:lnTo>
                    <a:lnTo>
                      <a:pt x="218390" y="373747"/>
                    </a:lnTo>
                    <a:close/>
                    <a:moveTo>
                      <a:pt x="176254" y="346392"/>
                    </a:moveTo>
                    <a:cubicBezTo>
                      <a:pt x="182469" y="346392"/>
                      <a:pt x="188112" y="348916"/>
                      <a:pt x="192202" y="352994"/>
                    </a:cubicBezTo>
                    <a:lnTo>
                      <a:pt x="193171" y="355323"/>
                    </a:lnTo>
                    <a:lnTo>
                      <a:pt x="192002" y="358137"/>
                    </a:lnTo>
                    <a:lnTo>
                      <a:pt x="197654" y="371739"/>
                    </a:lnTo>
                    <a:lnTo>
                      <a:pt x="192882" y="383207"/>
                    </a:lnTo>
                    <a:lnTo>
                      <a:pt x="192149" y="383268"/>
                    </a:lnTo>
                    <a:lnTo>
                      <a:pt x="187905" y="383604"/>
                    </a:lnTo>
                    <a:lnTo>
                      <a:pt x="182379" y="383604"/>
                    </a:lnTo>
                    <a:lnTo>
                      <a:pt x="188404" y="381092"/>
                    </a:lnTo>
                    <a:cubicBezTo>
                      <a:pt x="191517" y="377966"/>
                      <a:pt x="193446" y="373657"/>
                      <a:pt x="193446" y="368918"/>
                    </a:cubicBezTo>
                    <a:cubicBezTo>
                      <a:pt x="193446" y="359489"/>
                      <a:pt x="185731" y="351726"/>
                      <a:pt x="176254" y="351726"/>
                    </a:cubicBezTo>
                    <a:cubicBezTo>
                      <a:pt x="166777" y="351726"/>
                      <a:pt x="159063" y="359489"/>
                      <a:pt x="159063" y="368918"/>
                    </a:cubicBezTo>
                    <a:cubicBezTo>
                      <a:pt x="159063" y="373657"/>
                      <a:pt x="160991" y="377966"/>
                      <a:pt x="164105" y="381092"/>
                    </a:cubicBezTo>
                    <a:lnTo>
                      <a:pt x="170129" y="383604"/>
                    </a:lnTo>
                    <a:lnTo>
                      <a:pt x="162859" y="383604"/>
                    </a:lnTo>
                    <a:lnTo>
                      <a:pt x="159671" y="383351"/>
                    </a:lnTo>
                    <a:lnTo>
                      <a:pt x="154314" y="370443"/>
                    </a:lnTo>
                    <a:lnTo>
                      <a:pt x="158612" y="360089"/>
                    </a:lnTo>
                    <a:lnTo>
                      <a:pt x="157983" y="358578"/>
                    </a:lnTo>
                    <a:lnTo>
                      <a:pt x="160307" y="352994"/>
                    </a:lnTo>
                    <a:cubicBezTo>
                      <a:pt x="164396" y="348916"/>
                      <a:pt x="170040" y="346392"/>
                      <a:pt x="176254" y="346392"/>
                    </a:cubicBezTo>
                    <a:close/>
                    <a:moveTo>
                      <a:pt x="136034" y="342896"/>
                    </a:moveTo>
                    <a:cubicBezTo>
                      <a:pt x="126555" y="342896"/>
                      <a:pt x="118839" y="350659"/>
                      <a:pt x="118839" y="360089"/>
                    </a:cubicBezTo>
                    <a:cubicBezTo>
                      <a:pt x="118839" y="369567"/>
                      <a:pt x="126555" y="377330"/>
                      <a:pt x="136034" y="377330"/>
                    </a:cubicBezTo>
                    <a:cubicBezTo>
                      <a:pt x="145513" y="377330"/>
                      <a:pt x="153229" y="369567"/>
                      <a:pt x="153229" y="360089"/>
                    </a:cubicBezTo>
                    <a:cubicBezTo>
                      <a:pt x="153229" y="350659"/>
                      <a:pt x="145560" y="342896"/>
                      <a:pt x="136034" y="342896"/>
                    </a:cubicBezTo>
                    <a:close/>
                    <a:moveTo>
                      <a:pt x="136034" y="337562"/>
                    </a:moveTo>
                    <a:cubicBezTo>
                      <a:pt x="142250" y="337562"/>
                      <a:pt x="147895" y="340086"/>
                      <a:pt x="151985" y="344164"/>
                    </a:cubicBezTo>
                    <a:lnTo>
                      <a:pt x="157983" y="358578"/>
                    </a:lnTo>
                    <a:lnTo>
                      <a:pt x="153681" y="368918"/>
                    </a:lnTo>
                    <a:lnTo>
                      <a:pt x="154314" y="370443"/>
                    </a:lnTo>
                    <a:lnTo>
                      <a:pt x="151985" y="376056"/>
                    </a:lnTo>
                    <a:lnTo>
                      <a:pt x="142676" y="379912"/>
                    </a:lnTo>
                    <a:lnTo>
                      <a:pt x="124539" y="373459"/>
                    </a:lnTo>
                    <a:lnTo>
                      <a:pt x="116194" y="366684"/>
                    </a:lnTo>
                    <a:lnTo>
                      <a:pt x="113456" y="360089"/>
                    </a:lnTo>
                    <a:cubicBezTo>
                      <a:pt x="113456" y="347659"/>
                      <a:pt x="123602" y="337562"/>
                      <a:pt x="136034" y="337562"/>
                    </a:cubicBezTo>
                    <a:close/>
                    <a:moveTo>
                      <a:pt x="214579" y="335562"/>
                    </a:moveTo>
                    <a:cubicBezTo>
                      <a:pt x="227011" y="335562"/>
                      <a:pt x="237109" y="345706"/>
                      <a:pt x="237109" y="358137"/>
                    </a:cubicBezTo>
                    <a:lnTo>
                      <a:pt x="233812" y="366101"/>
                    </a:lnTo>
                    <a:lnTo>
                      <a:pt x="227064" y="369446"/>
                    </a:lnTo>
                    <a:lnTo>
                      <a:pt x="231774" y="358137"/>
                    </a:lnTo>
                    <a:cubicBezTo>
                      <a:pt x="231774" y="348659"/>
                      <a:pt x="224106" y="340943"/>
                      <a:pt x="214579" y="340943"/>
                    </a:cubicBezTo>
                    <a:cubicBezTo>
                      <a:pt x="205101" y="340943"/>
                      <a:pt x="197384" y="348659"/>
                      <a:pt x="197384" y="358137"/>
                    </a:cubicBezTo>
                    <a:cubicBezTo>
                      <a:pt x="197384" y="367614"/>
                      <a:pt x="205101" y="375330"/>
                      <a:pt x="214579" y="375330"/>
                    </a:cubicBezTo>
                    <a:lnTo>
                      <a:pt x="218390" y="373747"/>
                    </a:lnTo>
                    <a:lnTo>
                      <a:pt x="209009" y="378397"/>
                    </a:lnTo>
                    <a:lnTo>
                      <a:pt x="198628" y="374085"/>
                    </a:lnTo>
                    <a:lnTo>
                      <a:pt x="197654" y="371739"/>
                    </a:lnTo>
                    <a:lnTo>
                      <a:pt x="198827" y="368918"/>
                    </a:lnTo>
                    <a:lnTo>
                      <a:pt x="193171" y="355323"/>
                    </a:lnTo>
                    <a:lnTo>
                      <a:pt x="198628" y="342188"/>
                    </a:lnTo>
                    <a:cubicBezTo>
                      <a:pt x="202719" y="338098"/>
                      <a:pt x="208363" y="335562"/>
                      <a:pt x="214579" y="335562"/>
                    </a:cubicBezTo>
                    <a:close/>
                    <a:moveTo>
                      <a:pt x="288575" y="169732"/>
                    </a:moveTo>
                    <a:lnTo>
                      <a:pt x="288617" y="169761"/>
                    </a:lnTo>
                    <a:lnTo>
                      <a:pt x="280362" y="288998"/>
                    </a:lnTo>
                    <a:lnTo>
                      <a:pt x="280337" y="289012"/>
                    </a:lnTo>
                    <a:close/>
                    <a:moveTo>
                      <a:pt x="289254" y="160558"/>
                    </a:moveTo>
                    <a:lnTo>
                      <a:pt x="326405" y="182684"/>
                    </a:lnTo>
                    <a:cubicBezTo>
                      <a:pt x="336738" y="195219"/>
                      <a:pt x="342856" y="211230"/>
                      <a:pt x="342856" y="228396"/>
                    </a:cubicBezTo>
                    <a:cubicBezTo>
                      <a:pt x="342856" y="257073"/>
                      <a:pt x="326036" y="281974"/>
                      <a:pt x="301556" y="293516"/>
                    </a:cubicBezTo>
                    <a:lnTo>
                      <a:pt x="279667" y="299038"/>
                    </a:lnTo>
                    <a:lnTo>
                      <a:pt x="280362" y="288998"/>
                    </a:lnTo>
                    <a:lnTo>
                      <a:pt x="317334" y="268424"/>
                    </a:lnTo>
                    <a:cubicBezTo>
                      <a:pt x="326607" y="257668"/>
                      <a:pt x="332190" y="243681"/>
                      <a:pt x="332190" y="228444"/>
                    </a:cubicBezTo>
                    <a:cubicBezTo>
                      <a:pt x="332190" y="214826"/>
                      <a:pt x="327679" y="202064"/>
                      <a:pt x="319971" y="191749"/>
                    </a:cubicBezTo>
                    <a:lnTo>
                      <a:pt x="288617" y="169761"/>
                    </a:lnTo>
                    <a:close/>
                    <a:moveTo>
                      <a:pt x="278843" y="156691"/>
                    </a:moveTo>
                    <a:lnTo>
                      <a:pt x="284670" y="157828"/>
                    </a:lnTo>
                    <a:lnTo>
                      <a:pt x="289195" y="160523"/>
                    </a:lnTo>
                    <a:lnTo>
                      <a:pt x="279587" y="299058"/>
                    </a:lnTo>
                    <a:lnTo>
                      <a:pt x="274862" y="300250"/>
                    </a:lnTo>
                    <a:lnTo>
                      <a:pt x="268863" y="300583"/>
                    </a:lnTo>
                    <a:lnTo>
                      <a:pt x="269308" y="294530"/>
                    </a:lnTo>
                    <a:close/>
                    <a:moveTo>
                      <a:pt x="134415" y="136151"/>
                    </a:moveTo>
                    <a:cubicBezTo>
                      <a:pt x="135939" y="136151"/>
                      <a:pt x="137130" y="137342"/>
                      <a:pt x="137130" y="138818"/>
                    </a:cubicBezTo>
                    <a:lnTo>
                      <a:pt x="137130" y="221735"/>
                    </a:lnTo>
                    <a:cubicBezTo>
                      <a:pt x="137130" y="223307"/>
                      <a:pt x="135939" y="224498"/>
                      <a:pt x="134415" y="224498"/>
                    </a:cubicBezTo>
                    <a:cubicBezTo>
                      <a:pt x="132938" y="224498"/>
                      <a:pt x="131747" y="223307"/>
                      <a:pt x="131747" y="221830"/>
                    </a:cubicBezTo>
                    <a:lnTo>
                      <a:pt x="131747" y="138818"/>
                    </a:lnTo>
                    <a:cubicBezTo>
                      <a:pt x="131747" y="137342"/>
                      <a:pt x="132938" y="136151"/>
                      <a:pt x="134415" y="136151"/>
                    </a:cubicBezTo>
                    <a:close/>
                    <a:moveTo>
                      <a:pt x="107741" y="136151"/>
                    </a:moveTo>
                    <a:cubicBezTo>
                      <a:pt x="109265" y="136151"/>
                      <a:pt x="110456" y="137342"/>
                      <a:pt x="110456" y="138818"/>
                    </a:cubicBezTo>
                    <a:lnTo>
                      <a:pt x="110456" y="313987"/>
                    </a:lnTo>
                    <a:cubicBezTo>
                      <a:pt x="110456" y="315463"/>
                      <a:pt x="109265" y="316654"/>
                      <a:pt x="107741" y="316654"/>
                    </a:cubicBezTo>
                    <a:cubicBezTo>
                      <a:pt x="106264" y="316654"/>
                      <a:pt x="105073" y="315463"/>
                      <a:pt x="105073" y="313987"/>
                    </a:cubicBezTo>
                    <a:lnTo>
                      <a:pt x="105073" y="138818"/>
                    </a:lnTo>
                    <a:cubicBezTo>
                      <a:pt x="105073" y="137342"/>
                      <a:pt x="106264" y="136151"/>
                      <a:pt x="107741" y="136151"/>
                    </a:cubicBezTo>
                    <a:close/>
                    <a:moveTo>
                      <a:pt x="291232" y="131148"/>
                    </a:moveTo>
                    <a:lnTo>
                      <a:pt x="320361" y="141211"/>
                    </a:lnTo>
                    <a:cubicBezTo>
                      <a:pt x="351019" y="158454"/>
                      <a:pt x="371029" y="191127"/>
                      <a:pt x="371029" y="228380"/>
                    </a:cubicBezTo>
                    <a:cubicBezTo>
                      <a:pt x="371029" y="269706"/>
                      <a:pt x="345822" y="305299"/>
                      <a:pt x="309934" y="320532"/>
                    </a:cubicBezTo>
                    <a:lnTo>
                      <a:pt x="274227" y="327787"/>
                    </a:lnTo>
                    <a:lnTo>
                      <a:pt x="276185" y="324494"/>
                    </a:lnTo>
                    <a:cubicBezTo>
                      <a:pt x="277661" y="318873"/>
                      <a:pt x="278614" y="312967"/>
                      <a:pt x="279042" y="306918"/>
                    </a:cubicBezTo>
                    <a:lnTo>
                      <a:pt x="279587" y="299058"/>
                    </a:lnTo>
                    <a:lnTo>
                      <a:pt x="279667" y="299038"/>
                    </a:lnTo>
                    <a:lnTo>
                      <a:pt x="279118" y="306960"/>
                    </a:lnTo>
                    <a:cubicBezTo>
                      <a:pt x="278880" y="310531"/>
                      <a:pt x="278404" y="314103"/>
                      <a:pt x="277785" y="317580"/>
                    </a:cubicBezTo>
                    <a:cubicBezTo>
                      <a:pt x="323931" y="314056"/>
                      <a:pt x="360409" y="275433"/>
                      <a:pt x="360409" y="228428"/>
                    </a:cubicBezTo>
                    <a:cubicBezTo>
                      <a:pt x="360362" y="185995"/>
                      <a:pt x="331360" y="150230"/>
                      <a:pt x="290595" y="141181"/>
                    </a:cubicBezTo>
                    <a:lnTo>
                      <a:pt x="289254" y="160558"/>
                    </a:lnTo>
                    <a:lnTo>
                      <a:pt x="289195" y="160523"/>
                    </a:lnTo>
                    <a:close/>
                    <a:moveTo>
                      <a:pt x="281810" y="112948"/>
                    </a:moveTo>
                    <a:lnTo>
                      <a:pt x="281068" y="123620"/>
                    </a:lnTo>
                    <a:lnTo>
                      <a:pt x="69775" y="124820"/>
                    </a:lnTo>
                    <a:lnTo>
                      <a:pt x="69037" y="114203"/>
                    </a:lnTo>
                    <a:close/>
                    <a:moveTo>
                      <a:pt x="82788" y="67714"/>
                    </a:moveTo>
                    <a:lnTo>
                      <a:pt x="106947" y="67714"/>
                    </a:lnTo>
                    <a:lnTo>
                      <a:pt x="106583" y="67888"/>
                    </a:lnTo>
                    <a:lnTo>
                      <a:pt x="83009" y="67888"/>
                    </a:lnTo>
                    <a:close/>
                    <a:moveTo>
                      <a:pt x="76431" y="58202"/>
                    </a:moveTo>
                    <a:lnTo>
                      <a:pt x="77866" y="63840"/>
                    </a:lnTo>
                    <a:lnTo>
                      <a:pt x="82788" y="67714"/>
                    </a:lnTo>
                    <a:lnTo>
                      <a:pt x="78721" y="67714"/>
                    </a:lnTo>
                    <a:lnTo>
                      <a:pt x="78721" y="67856"/>
                    </a:lnTo>
                    <a:cubicBezTo>
                      <a:pt x="75054" y="67856"/>
                      <a:pt x="72531" y="69762"/>
                      <a:pt x="71055" y="71286"/>
                    </a:cubicBezTo>
                    <a:cubicBezTo>
                      <a:pt x="68102" y="74477"/>
                      <a:pt x="66579" y="79240"/>
                      <a:pt x="66960" y="84337"/>
                    </a:cubicBezTo>
                    <a:lnTo>
                      <a:pt x="69037" y="114203"/>
                    </a:lnTo>
                    <a:lnTo>
                      <a:pt x="65103" y="114226"/>
                    </a:lnTo>
                    <a:cubicBezTo>
                      <a:pt x="62198" y="114226"/>
                      <a:pt x="59817" y="116655"/>
                      <a:pt x="59817" y="119560"/>
                    </a:cubicBezTo>
                    <a:cubicBezTo>
                      <a:pt x="59865" y="122465"/>
                      <a:pt x="62246" y="124846"/>
                      <a:pt x="65151" y="124846"/>
                    </a:cubicBezTo>
                    <a:lnTo>
                      <a:pt x="69775" y="124820"/>
                    </a:lnTo>
                    <a:lnTo>
                      <a:pt x="82387" y="306156"/>
                    </a:lnTo>
                    <a:cubicBezTo>
                      <a:pt x="83697" y="325256"/>
                      <a:pt x="91494" y="342844"/>
                      <a:pt x="103547" y="356419"/>
                    </a:cubicBezTo>
                    <a:lnTo>
                      <a:pt x="116194" y="366684"/>
                    </a:lnTo>
                    <a:lnTo>
                      <a:pt x="120083" y="376056"/>
                    </a:lnTo>
                    <a:cubicBezTo>
                      <a:pt x="124174" y="380140"/>
                      <a:pt x="129818" y="382664"/>
                      <a:pt x="136034" y="382664"/>
                    </a:cubicBezTo>
                    <a:lnTo>
                      <a:pt x="142676" y="379912"/>
                    </a:lnTo>
                    <a:lnTo>
                      <a:pt x="150099" y="382553"/>
                    </a:lnTo>
                    <a:lnTo>
                      <a:pt x="144059" y="381568"/>
                    </a:lnTo>
                    <a:lnTo>
                      <a:pt x="144059" y="391609"/>
                    </a:lnTo>
                    <a:lnTo>
                      <a:pt x="119384" y="382848"/>
                    </a:lnTo>
                    <a:cubicBezTo>
                      <a:pt x="92649" y="367719"/>
                      <a:pt x="73935" y="339247"/>
                      <a:pt x="71721" y="306918"/>
                    </a:cubicBezTo>
                    <a:lnTo>
                      <a:pt x="56294" y="85147"/>
                    </a:lnTo>
                    <a:cubicBezTo>
                      <a:pt x="55770" y="77097"/>
                      <a:pt x="58246" y="69428"/>
                      <a:pt x="63245" y="64046"/>
                    </a:cubicBezTo>
                    <a:close/>
                    <a:moveTo>
                      <a:pt x="110690" y="57187"/>
                    </a:moveTo>
                    <a:lnTo>
                      <a:pt x="271995" y="57187"/>
                    </a:lnTo>
                    <a:cubicBezTo>
                      <a:pt x="277899" y="57187"/>
                      <a:pt x="283375" y="59664"/>
                      <a:pt x="287518" y="64094"/>
                    </a:cubicBezTo>
                    <a:cubicBezTo>
                      <a:pt x="292470" y="69476"/>
                      <a:pt x="295041" y="77097"/>
                      <a:pt x="294422" y="85147"/>
                    </a:cubicBezTo>
                    <a:lnTo>
                      <a:pt x="291232" y="131148"/>
                    </a:lnTo>
                    <a:lnTo>
                      <a:pt x="286500" y="129513"/>
                    </a:lnTo>
                    <a:lnTo>
                      <a:pt x="280785" y="128608"/>
                    </a:lnTo>
                    <a:lnTo>
                      <a:pt x="278843" y="156691"/>
                    </a:lnTo>
                    <a:lnTo>
                      <a:pt x="278814" y="156685"/>
                    </a:lnTo>
                    <a:lnTo>
                      <a:pt x="268862" y="300583"/>
                    </a:lnTo>
                    <a:lnTo>
                      <a:pt x="268863" y="300583"/>
                    </a:lnTo>
                    <a:lnTo>
                      <a:pt x="268451" y="306198"/>
                    </a:lnTo>
                    <a:cubicBezTo>
                      <a:pt x="268022" y="311532"/>
                      <a:pt x="267213" y="316770"/>
                      <a:pt x="265879" y="321771"/>
                    </a:cubicBezTo>
                    <a:lnTo>
                      <a:pt x="264117" y="328533"/>
                    </a:lnTo>
                    <a:lnTo>
                      <a:pt x="271022" y="328438"/>
                    </a:lnTo>
                    <a:lnTo>
                      <a:pt x="274227" y="327787"/>
                    </a:lnTo>
                    <a:lnTo>
                      <a:pt x="249092" y="370053"/>
                    </a:lnTo>
                    <a:lnTo>
                      <a:pt x="206754" y="390970"/>
                    </a:lnTo>
                    <a:lnTo>
                      <a:pt x="206754" y="381473"/>
                    </a:lnTo>
                    <a:lnTo>
                      <a:pt x="200632" y="382550"/>
                    </a:lnTo>
                    <a:lnTo>
                      <a:pt x="209009" y="378397"/>
                    </a:lnTo>
                    <a:lnTo>
                      <a:pt x="214579" y="380711"/>
                    </a:lnTo>
                    <a:cubicBezTo>
                      <a:pt x="220795" y="380711"/>
                      <a:pt x="226428" y="378175"/>
                      <a:pt x="230506" y="374085"/>
                    </a:cubicBezTo>
                    <a:lnTo>
                      <a:pt x="233812" y="366101"/>
                    </a:lnTo>
                    <a:lnTo>
                      <a:pt x="241884" y="362099"/>
                    </a:lnTo>
                    <a:cubicBezTo>
                      <a:pt x="253258" y="351501"/>
                      <a:pt x="261734" y="337592"/>
                      <a:pt x="265853" y="321731"/>
                    </a:cubicBezTo>
                    <a:cubicBezTo>
                      <a:pt x="267186" y="316778"/>
                      <a:pt x="267995" y="311538"/>
                      <a:pt x="268376" y="306108"/>
                    </a:cubicBezTo>
                    <a:lnTo>
                      <a:pt x="269186" y="294439"/>
                    </a:lnTo>
                    <a:lnTo>
                      <a:pt x="281068" y="123620"/>
                    </a:lnTo>
                    <a:lnTo>
                      <a:pt x="283261" y="123608"/>
                    </a:lnTo>
                    <a:cubicBezTo>
                      <a:pt x="286214" y="123608"/>
                      <a:pt x="288595" y="121179"/>
                      <a:pt x="288595" y="118274"/>
                    </a:cubicBezTo>
                    <a:cubicBezTo>
                      <a:pt x="288500" y="115321"/>
                      <a:pt x="286119" y="112940"/>
                      <a:pt x="283214" y="112940"/>
                    </a:cubicBezTo>
                    <a:lnTo>
                      <a:pt x="283166" y="112940"/>
                    </a:lnTo>
                    <a:lnTo>
                      <a:pt x="281810" y="112948"/>
                    </a:lnTo>
                    <a:lnTo>
                      <a:pt x="283804" y="84289"/>
                    </a:lnTo>
                    <a:cubicBezTo>
                      <a:pt x="284137" y="79145"/>
                      <a:pt x="282661" y="74477"/>
                      <a:pt x="279756" y="71238"/>
                    </a:cubicBezTo>
                    <a:cubicBezTo>
                      <a:pt x="278233" y="69619"/>
                      <a:pt x="275709" y="67714"/>
                      <a:pt x="271995" y="67714"/>
                    </a:cubicBezTo>
                    <a:lnTo>
                      <a:pt x="106947" y="67714"/>
                    </a:lnTo>
                    <a:lnTo>
                      <a:pt x="110774" y="65888"/>
                    </a:lnTo>
                    <a:cubicBezTo>
                      <a:pt x="111774" y="64554"/>
                      <a:pt x="112107" y="62888"/>
                      <a:pt x="111726" y="61268"/>
                    </a:cubicBezTo>
                    <a:close/>
                    <a:moveTo>
                      <a:pt x="87144" y="57187"/>
                    </a:moveTo>
                    <a:lnTo>
                      <a:pt x="99764" y="57187"/>
                    </a:lnTo>
                    <a:lnTo>
                      <a:pt x="99772" y="57220"/>
                    </a:lnTo>
                    <a:lnTo>
                      <a:pt x="87152" y="57220"/>
                    </a:lnTo>
                    <a:close/>
                    <a:moveTo>
                      <a:pt x="78866" y="500"/>
                    </a:moveTo>
                    <a:cubicBezTo>
                      <a:pt x="87962" y="-1738"/>
                      <a:pt x="97248" y="3739"/>
                      <a:pt x="99534" y="12835"/>
                    </a:cubicBezTo>
                    <a:lnTo>
                      <a:pt x="102249" y="23646"/>
                    </a:lnTo>
                    <a:cubicBezTo>
                      <a:pt x="102296" y="23979"/>
                      <a:pt x="102392" y="24265"/>
                      <a:pt x="102392" y="24503"/>
                    </a:cubicBezTo>
                    <a:lnTo>
                      <a:pt x="110690" y="57187"/>
                    </a:lnTo>
                    <a:lnTo>
                      <a:pt x="99764" y="57187"/>
                    </a:lnTo>
                    <a:lnTo>
                      <a:pt x="91915" y="26265"/>
                    </a:lnTo>
                    <a:cubicBezTo>
                      <a:pt x="91819" y="25979"/>
                      <a:pt x="91772" y="25693"/>
                      <a:pt x="91772" y="25455"/>
                    </a:cubicBezTo>
                    <a:lnTo>
                      <a:pt x="89200" y="15454"/>
                    </a:lnTo>
                    <a:cubicBezTo>
                      <a:pt x="88391" y="12025"/>
                      <a:pt x="84914" y="10025"/>
                      <a:pt x="81533" y="10835"/>
                    </a:cubicBezTo>
                    <a:lnTo>
                      <a:pt x="11004" y="28789"/>
                    </a:lnTo>
                    <a:cubicBezTo>
                      <a:pt x="10814" y="28837"/>
                      <a:pt x="10719" y="29027"/>
                      <a:pt x="10719" y="29170"/>
                    </a:cubicBezTo>
                    <a:lnTo>
                      <a:pt x="13481" y="40314"/>
                    </a:lnTo>
                    <a:cubicBezTo>
                      <a:pt x="13576" y="40504"/>
                      <a:pt x="13719" y="40600"/>
                      <a:pt x="13909" y="40600"/>
                    </a:cubicBezTo>
                    <a:lnTo>
                      <a:pt x="67770" y="26979"/>
                    </a:lnTo>
                    <a:cubicBezTo>
                      <a:pt x="70723" y="26217"/>
                      <a:pt x="73723" y="26693"/>
                      <a:pt x="76295" y="28217"/>
                    </a:cubicBezTo>
                    <a:cubicBezTo>
                      <a:pt x="78914" y="29789"/>
                      <a:pt x="80771" y="32218"/>
                      <a:pt x="81485" y="35218"/>
                    </a:cubicBezTo>
                    <a:lnTo>
                      <a:pt x="87144" y="57187"/>
                    </a:lnTo>
                    <a:lnTo>
                      <a:pt x="78721" y="57187"/>
                    </a:lnTo>
                    <a:lnTo>
                      <a:pt x="76431" y="58202"/>
                    </a:lnTo>
                    <a:lnTo>
                      <a:pt x="71199" y="37647"/>
                    </a:lnTo>
                    <a:cubicBezTo>
                      <a:pt x="71104" y="37456"/>
                      <a:pt x="71056" y="37361"/>
                      <a:pt x="70866" y="37218"/>
                    </a:cubicBezTo>
                    <a:cubicBezTo>
                      <a:pt x="70770" y="37171"/>
                      <a:pt x="70628" y="37123"/>
                      <a:pt x="70389" y="37171"/>
                    </a:cubicBezTo>
                    <a:lnTo>
                      <a:pt x="16576" y="50886"/>
                    </a:lnTo>
                    <a:cubicBezTo>
                      <a:pt x="10766" y="52363"/>
                      <a:pt x="4671" y="48791"/>
                      <a:pt x="3194" y="42886"/>
                    </a:cubicBezTo>
                    <a:lnTo>
                      <a:pt x="337" y="31837"/>
                    </a:lnTo>
                    <a:cubicBezTo>
                      <a:pt x="-377" y="28979"/>
                      <a:pt x="51" y="25979"/>
                      <a:pt x="1528" y="23503"/>
                    </a:cubicBezTo>
                    <a:cubicBezTo>
                      <a:pt x="3004" y="20979"/>
                      <a:pt x="5480" y="19121"/>
                      <a:pt x="8242" y="184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6" name="文本框 6"/>
            <p:cNvSpPr txBox="1"/>
            <p:nvPr/>
          </p:nvSpPr>
          <p:spPr>
            <a:xfrm>
              <a:off x="2725" y="2731"/>
              <a:ext cx="450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获取手机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图片权限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文本框 7"/>
            <p:cNvSpPr txBox="1"/>
            <p:nvPr/>
          </p:nvSpPr>
          <p:spPr>
            <a:xfrm>
              <a:off x="2725" y="3142"/>
              <a:ext cx="518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权限设置，获取同意，得到用户选中图片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url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40" name="组合 14"/>
          <p:cNvGrpSpPr/>
          <p:nvPr/>
        </p:nvGrpSpPr>
        <p:grpSpPr>
          <a:xfrm>
            <a:off x="682625" y="4370706"/>
            <a:ext cx="4241165" cy="1090930"/>
            <a:chOff x="1705" y="2731"/>
            <a:chExt cx="6679" cy="1718"/>
          </a:xfrm>
        </p:grpSpPr>
        <p:grpSp>
          <p:nvGrpSpPr>
            <p:cNvPr id="41" name="组合 40"/>
            <p:cNvGrpSpPr/>
            <p:nvPr/>
          </p:nvGrpSpPr>
          <p:grpSpPr>
            <a:xfrm>
              <a:off x="1705" y="3000"/>
              <a:ext cx="825" cy="900"/>
              <a:chOff x="1705" y="3000"/>
              <a:chExt cx="1374" cy="1374"/>
            </a:xfrm>
          </p:grpSpPr>
          <p:sp>
            <p:nvSpPr>
              <p:cNvPr id="44" name="圆角矩形 34"/>
              <p:cNvSpPr/>
              <p:nvPr/>
            </p:nvSpPr>
            <p:spPr>
              <a:xfrm>
                <a:off x="1705" y="3000"/>
                <a:ext cx="1374" cy="1374"/>
              </a:xfrm>
              <a:prstGeom prst="roundRect">
                <a:avLst/>
              </a:prstGeom>
              <a:solidFill>
                <a:srgbClr val="A57D5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5" name="@这不是阿燊"/>
              <p:cNvSpPr>
                <a:spLocks noChangeAspect="1"/>
              </p:cNvSpPr>
              <p:nvPr/>
            </p:nvSpPr>
            <p:spPr bwMode="auto">
              <a:xfrm>
                <a:off x="2181" y="3399"/>
                <a:ext cx="418" cy="574"/>
              </a:xfrm>
              <a:custGeom>
                <a:avLst/>
                <a:gdLst>
                  <a:gd name="T0" fmla="*/ 7217 w 7969"/>
                  <a:gd name="T1" fmla="*/ 4678 h 10938"/>
                  <a:gd name="T2" fmla="*/ 3661 w 7969"/>
                  <a:gd name="T3" fmla="*/ 1713 h 10938"/>
                  <a:gd name="T4" fmla="*/ 1472 w 7969"/>
                  <a:gd name="T5" fmla="*/ 0 h 10938"/>
                  <a:gd name="T6" fmla="*/ 3061 w 7969"/>
                  <a:gd name="T7" fmla="*/ 500 h 10938"/>
                  <a:gd name="T8" fmla="*/ 881 w 7969"/>
                  <a:gd name="T9" fmla="*/ 4678 h 10938"/>
                  <a:gd name="T10" fmla="*/ 0 w 7969"/>
                  <a:gd name="T11" fmla="*/ 5178 h 10938"/>
                  <a:gd name="T12" fmla="*/ 1395 w 7969"/>
                  <a:gd name="T13" fmla="*/ 10268 h 10938"/>
                  <a:gd name="T14" fmla="*/ 6020 w 7969"/>
                  <a:gd name="T15" fmla="*/ 10938 h 10938"/>
                  <a:gd name="T16" fmla="*/ 7193 w 7969"/>
                  <a:gd name="T17" fmla="*/ 5178 h 10938"/>
                  <a:gd name="T18" fmla="*/ 7969 w 7969"/>
                  <a:gd name="T19" fmla="*/ 4678 h 10938"/>
                  <a:gd name="T20" fmla="*/ 6716 w 7969"/>
                  <a:gd name="T21" fmla="*/ 4678 h 10938"/>
                  <a:gd name="T22" fmla="*/ 3702 w 7969"/>
                  <a:gd name="T23" fmla="*/ 2212 h 10938"/>
                  <a:gd name="T24" fmla="*/ 2159 w 7969"/>
                  <a:gd name="T25" fmla="*/ 2972 h 10938"/>
                  <a:gd name="T26" fmla="*/ 3402 w 7969"/>
                  <a:gd name="T27" fmla="*/ 4677 h 10938"/>
                  <a:gd name="T28" fmla="*/ 2159 w 7969"/>
                  <a:gd name="T29" fmla="*/ 2972 h 10938"/>
                  <a:gd name="T30" fmla="*/ 6203 w 7969"/>
                  <a:gd name="T31" fmla="*/ 10243 h 10938"/>
                  <a:gd name="T32" fmla="*/ 6020 w 7969"/>
                  <a:gd name="T33" fmla="*/ 10439 h 10938"/>
                  <a:gd name="T34" fmla="*/ 1895 w 7969"/>
                  <a:gd name="T35" fmla="*/ 10256 h 10938"/>
                  <a:gd name="T36" fmla="*/ 1407 w 7969"/>
                  <a:gd name="T37" fmla="*/ 5178 h 10938"/>
                  <a:gd name="T38" fmla="*/ 3647 w 7969"/>
                  <a:gd name="T39" fmla="*/ 7683 h 10938"/>
                  <a:gd name="T40" fmla="*/ 3944 w 7969"/>
                  <a:gd name="T41" fmla="*/ 5178 h 10938"/>
                  <a:gd name="T42" fmla="*/ 6205 w 7969"/>
                  <a:gd name="T43" fmla="*/ 10231 h 10938"/>
                  <a:gd name="T44" fmla="*/ 1980 w 7969"/>
                  <a:gd name="T45" fmla="*/ 9304 h 10938"/>
                  <a:gd name="T46" fmla="*/ 2993 w 7969"/>
                  <a:gd name="T47" fmla="*/ 10316 h 10938"/>
                  <a:gd name="T48" fmla="*/ 2697 w 7969"/>
                  <a:gd name="T49" fmla="*/ 8825 h 10938"/>
                  <a:gd name="T50" fmla="*/ 2502 w 7969"/>
                  <a:gd name="T51" fmla="*/ 9406 h 10938"/>
                  <a:gd name="T52" fmla="*/ 2697 w 7969"/>
                  <a:gd name="T53" fmla="*/ 9875 h 10938"/>
                  <a:gd name="T54" fmla="*/ 4300 w 7969"/>
                  <a:gd name="T55" fmla="*/ 9979 h 10938"/>
                  <a:gd name="T56" fmla="*/ 5313 w 7969"/>
                  <a:gd name="T57" fmla="*/ 8966 h 10938"/>
                  <a:gd name="T58" fmla="*/ 3822 w 7969"/>
                  <a:gd name="T59" fmla="*/ 9263 h 10938"/>
                  <a:gd name="T60" fmla="*/ 4791 w 7969"/>
                  <a:gd name="T61" fmla="*/ 9457 h 10938"/>
                  <a:gd name="T62" fmla="*/ 4597 w 7969"/>
                  <a:gd name="T63" fmla="*/ 8988 h 10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969" h="10938">
                    <a:moveTo>
                      <a:pt x="7969" y="4678"/>
                    </a:moveTo>
                    <a:lnTo>
                      <a:pt x="7217" y="4678"/>
                    </a:lnTo>
                    <a:cubicBezTo>
                      <a:pt x="7119" y="3000"/>
                      <a:pt x="5730" y="1689"/>
                      <a:pt x="4049" y="1690"/>
                    </a:cubicBezTo>
                    <a:cubicBezTo>
                      <a:pt x="3919" y="1689"/>
                      <a:pt x="3790" y="1697"/>
                      <a:pt x="3661" y="1713"/>
                    </a:cubicBezTo>
                    <a:lnTo>
                      <a:pt x="3522" y="0"/>
                    </a:lnTo>
                    <a:lnTo>
                      <a:pt x="1472" y="0"/>
                    </a:lnTo>
                    <a:lnTo>
                      <a:pt x="1472" y="500"/>
                    </a:lnTo>
                    <a:lnTo>
                      <a:pt x="3061" y="500"/>
                    </a:lnTo>
                    <a:lnTo>
                      <a:pt x="3168" y="1813"/>
                    </a:lnTo>
                    <a:cubicBezTo>
                      <a:pt x="1876" y="2187"/>
                      <a:pt x="960" y="3335"/>
                      <a:pt x="881" y="4678"/>
                    </a:cubicBezTo>
                    <a:lnTo>
                      <a:pt x="0" y="4678"/>
                    </a:lnTo>
                    <a:lnTo>
                      <a:pt x="0" y="5178"/>
                    </a:lnTo>
                    <a:lnTo>
                      <a:pt x="905" y="5178"/>
                    </a:lnTo>
                    <a:lnTo>
                      <a:pt x="1395" y="10268"/>
                    </a:lnTo>
                    <a:cubicBezTo>
                      <a:pt x="1403" y="10640"/>
                      <a:pt x="1706" y="10937"/>
                      <a:pt x="2078" y="10938"/>
                    </a:cubicBezTo>
                    <a:lnTo>
                      <a:pt x="6020" y="10938"/>
                    </a:lnTo>
                    <a:cubicBezTo>
                      <a:pt x="6391" y="10937"/>
                      <a:pt x="6695" y="10640"/>
                      <a:pt x="6703" y="10268"/>
                    </a:cubicBezTo>
                    <a:lnTo>
                      <a:pt x="7193" y="5178"/>
                    </a:lnTo>
                    <a:lnTo>
                      <a:pt x="7968" y="5178"/>
                    </a:lnTo>
                    <a:lnTo>
                      <a:pt x="7969" y="4678"/>
                    </a:lnTo>
                    <a:close/>
                    <a:moveTo>
                      <a:pt x="4049" y="2190"/>
                    </a:moveTo>
                    <a:cubicBezTo>
                      <a:pt x="5454" y="2189"/>
                      <a:pt x="6619" y="3276"/>
                      <a:pt x="6716" y="4678"/>
                    </a:cubicBezTo>
                    <a:lnTo>
                      <a:pt x="3903" y="4678"/>
                    </a:lnTo>
                    <a:lnTo>
                      <a:pt x="3702" y="2212"/>
                    </a:lnTo>
                    <a:cubicBezTo>
                      <a:pt x="3817" y="2197"/>
                      <a:pt x="3933" y="2189"/>
                      <a:pt x="4049" y="2190"/>
                    </a:cubicBezTo>
                    <a:close/>
                    <a:moveTo>
                      <a:pt x="2159" y="2972"/>
                    </a:moveTo>
                    <a:cubicBezTo>
                      <a:pt x="2453" y="2676"/>
                      <a:pt x="2813" y="2454"/>
                      <a:pt x="3210" y="2323"/>
                    </a:cubicBezTo>
                    <a:lnTo>
                      <a:pt x="3402" y="4677"/>
                    </a:lnTo>
                    <a:lnTo>
                      <a:pt x="1382" y="4677"/>
                    </a:lnTo>
                    <a:cubicBezTo>
                      <a:pt x="1425" y="4033"/>
                      <a:pt x="1701" y="3427"/>
                      <a:pt x="2159" y="2972"/>
                    </a:cubicBezTo>
                    <a:close/>
                    <a:moveTo>
                      <a:pt x="6205" y="10231"/>
                    </a:moveTo>
                    <a:lnTo>
                      <a:pt x="6203" y="10243"/>
                    </a:lnTo>
                    <a:lnTo>
                      <a:pt x="6203" y="10256"/>
                    </a:lnTo>
                    <a:cubicBezTo>
                      <a:pt x="6203" y="10357"/>
                      <a:pt x="6121" y="10439"/>
                      <a:pt x="6020" y="10439"/>
                    </a:cubicBezTo>
                    <a:lnTo>
                      <a:pt x="2079" y="10439"/>
                    </a:lnTo>
                    <a:cubicBezTo>
                      <a:pt x="1977" y="10439"/>
                      <a:pt x="1895" y="10357"/>
                      <a:pt x="1895" y="10256"/>
                    </a:cubicBezTo>
                    <a:lnTo>
                      <a:pt x="1895" y="10243"/>
                    </a:lnTo>
                    <a:lnTo>
                      <a:pt x="1407" y="5178"/>
                    </a:lnTo>
                    <a:lnTo>
                      <a:pt x="3443" y="5178"/>
                    </a:lnTo>
                    <a:lnTo>
                      <a:pt x="3647" y="7683"/>
                    </a:lnTo>
                    <a:lnTo>
                      <a:pt x="4146" y="7643"/>
                    </a:lnTo>
                    <a:lnTo>
                      <a:pt x="3944" y="5178"/>
                    </a:lnTo>
                    <a:lnTo>
                      <a:pt x="6691" y="5178"/>
                    </a:lnTo>
                    <a:lnTo>
                      <a:pt x="6205" y="10231"/>
                    </a:lnTo>
                    <a:close/>
                    <a:moveTo>
                      <a:pt x="2697" y="8825"/>
                    </a:moveTo>
                    <a:cubicBezTo>
                      <a:pt x="2383" y="8825"/>
                      <a:pt x="2100" y="9014"/>
                      <a:pt x="1980" y="9304"/>
                    </a:cubicBezTo>
                    <a:cubicBezTo>
                      <a:pt x="1861" y="9593"/>
                      <a:pt x="1927" y="9927"/>
                      <a:pt x="2149" y="10148"/>
                    </a:cubicBezTo>
                    <a:cubicBezTo>
                      <a:pt x="2370" y="10370"/>
                      <a:pt x="2703" y="10436"/>
                      <a:pt x="2993" y="10316"/>
                    </a:cubicBezTo>
                    <a:cubicBezTo>
                      <a:pt x="3283" y="10196"/>
                      <a:pt x="3472" y="9914"/>
                      <a:pt x="3472" y="9600"/>
                    </a:cubicBezTo>
                    <a:cubicBezTo>
                      <a:pt x="3471" y="9173"/>
                      <a:pt x="3124" y="8826"/>
                      <a:pt x="2697" y="8825"/>
                    </a:cubicBezTo>
                    <a:close/>
                    <a:moveTo>
                      <a:pt x="2697" y="9875"/>
                    </a:moveTo>
                    <a:cubicBezTo>
                      <a:pt x="2451" y="9875"/>
                      <a:pt x="2329" y="9579"/>
                      <a:pt x="2502" y="9406"/>
                    </a:cubicBezTo>
                    <a:cubicBezTo>
                      <a:pt x="2675" y="9233"/>
                      <a:pt x="2972" y="9355"/>
                      <a:pt x="2972" y="9600"/>
                    </a:cubicBezTo>
                    <a:cubicBezTo>
                      <a:pt x="2972" y="9752"/>
                      <a:pt x="2848" y="9875"/>
                      <a:pt x="2697" y="9875"/>
                    </a:cubicBezTo>
                    <a:close/>
                    <a:moveTo>
                      <a:pt x="3822" y="9263"/>
                    </a:moveTo>
                    <a:cubicBezTo>
                      <a:pt x="3822" y="9576"/>
                      <a:pt x="4010" y="9859"/>
                      <a:pt x="4300" y="9979"/>
                    </a:cubicBezTo>
                    <a:cubicBezTo>
                      <a:pt x="4590" y="10099"/>
                      <a:pt x="4923" y="10033"/>
                      <a:pt x="5144" y="9811"/>
                    </a:cubicBezTo>
                    <a:cubicBezTo>
                      <a:pt x="5366" y="9589"/>
                      <a:pt x="5432" y="9256"/>
                      <a:pt x="5313" y="8966"/>
                    </a:cubicBezTo>
                    <a:cubicBezTo>
                      <a:pt x="5193" y="8677"/>
                      <a:pt x="4910" y="8488"/>
                      <a:pt x="4597" y="8488"/>
                    </a:cubicBezTo>
                    <a:cubicBezTo>
                      <a:pt x="4169" y="8488"/>
                      <a:pt x="3822" y="8835"/>
                      <a:pt x="3822" y="9263"/>
                    </a:cubicBezTo>
                    <a:close/>
                    <a:moveTo>
                      <a:pt x="4597" y="8988"/>
                    </a:moveTo>
                    <a:cubicBezTo>
                      <a:pt x="4842" y="8988"/>
                      <a:pt x="4964" y="9284"/>
                      <a:pt x="4791" y="9457"/>
                    </a:cubicBezTo>
                    <a:cubicBezTo>
                      <a:pt x="4618" y="9631"/>
                      <a:pt x="4322" y="9508"/>
                      <a:pt x="4322" y="9263"/>
                    </a:cubicBezTo>
                    <a:cubicBezTo>
                      <a:pt x="4322" y="9111"/>
                      <a:pt x="4445" y="8988"/>
                      <a:pt x="4597" y="89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2" name="文本框 12"/>
            <p:cNvSpPr txBox="1"/>
            <p:nvPr/>
          </p:nvSpPr>
          <p:spPr>
            <a:xfrm>
              <a:off x="2725" y="2731"/>
              <a:ext cx="565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通过本地图片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url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转换为图片并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展示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文本框 13"/>
            <p:cNvSpPr txBox="1"/>
            <p:nvPr/>
          </p:nvSpPr>
          <p:spPr>
            <a:xfrm>
              <a:off x="2725" y="3142"/>
              <a:ext cx="518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Picasso.get().load(l.get(i).getUri())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into(imgs[i]);</a:t>
              </a: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6" name="组合 20"/>
          <p:cNvGrpSpPr/>
          <p:nvPr/>
        </p:nvGrpSpPr>
        <p:grpSpPr>
          <a:xfrm>
            <a:off x="7783830" y="3127375"/>
            <a:ext cx="3937000" cy="1224888"/>
            <a:chOff x="1705" y="2731"/>
            <a:chExt cx="6200" cy="1275"/>
          </a:xfrm>
        </p:grpSpPr>
        <p:grpSp>
          <p:nvGrpSpPr>
            <p:cNvPr id="47" name="组合 46"/>
            <p:cNvGrpSpPr/>
            <p:nvPr/>
          </p:nvGrpSpPr>
          <p:grpSpPr>
            <a:xfrm>
              <a:off x="1705" y="3000"/>
              <a:ext cx="825" cy="900"/>
              <a:chOff x="1705" y="3000"/>
              <a:chExt cx="1374" cy="1374"/>
            </a:xfrm>
          </p:grpSpPr>
          <p:sp>
            <p:nvSpPr>
              <p:cNvPr id="50" name="圆角矩形 28"/>
              <p:cNvSpPr/>
              <p:nvPr/>
            </p:nvSpPr>
            <p:spPr>
              <a:xfrm>
                <a:off x="1705" y="3000"/>
                <a:ext cx="1374" cy="1374"/>
              </a:xfrm>
              <a:prstGeom prst="roundRect">
                <a:avLst/>
              </a:prstGeom>
              <a:solidFill>
                <a:srgbClr val="A57D5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1" name="@这不是阿燊"/>
              <p:cNvSpPr>
                <a:spLocks noChangeAspect="1"/>
              </p:cNvSpPr>
              <p:nvPr/>
            </p:nvSpPr>
            <p:spPr bwMode="auto">
              <a:xfrm>
                <a:off x="2204" y="3399"/>
                <a:ext cx="372" cy="574"/>
              </a:xfrm>
              <a:custGeom>
                <a:avLst/>
                <a:gdLst>
                  <a:gd name="connsiteX0" fmla="*/ 74502 w 304446"/>
                  <a:gd name="connsiteY0" fmla="*/ 397917 h 468749"/>
                  <a:gd name="connsiteX1" fmla="*/ 230039 w 304446"/>
                  <a:gd name="connsiteY1" fmla="*/ 397917 h 468749"/>
                  <a:gd name="connsiteX2" fmla="*/ 227281 w 304446"/>
                  <a:gd name="connsiteY2" fmla="*/ 415776 h 468749"/>
                  <a:gd name="connsiteX3" fmla="*/ 77261 w 304446"/>
                  <a:gd name="connsiteY3" fmla="*/ 415776 h 468749"/>
                  <a:gd name="connsiteX4" fmla="*/ 152297 w 304446"/>
                  <a:gd name="connsiteY4" fmla="*/ 308161 h 468749"/>
                  <a:gd name="connsiteX5" fmla="*/ 127070 w 304446"/>
                  <a:gd name="connsiteY5" fmla="*/ 333399 h 468749"/>
                  <a:gd name="connsiteX6" fmla="*/ 152297 w 304446"/>
                  <a:gd name="connsiteY6" fmla="*/ 358636 h 468749"/>
                  <a:gd name="connsiteX7" fmla="*/ 177525 w 304446"/>
                  <a:gd name="connsiteY7" fmla="*/ 333399 h 468749"/>
                  <a:gd name="connsiteX8" fmla="*/ 152297 w 304446"/>
                  <a:gd name="connsiteY8" fmla="*/ 308161 h 468749"/>
                  <a:gd name="connsiteX9" fmla="*/ 152297 w 304446"/>
                  <a:gd name="connsiteY9" fmla="*/ 290304 h 468749"/>
                  <a:gd name="connsiteX10" fmla="*/ 195375 w 304446"/>
                  <a:gd name="connsiteY10" fmla="*/ 333399 h 468749"/>
                  <a:gd name="connsiteX11" fmla="*/ 152297 w 304446"/>
                  <a:gd name="connsiteY11" fmla="*/ 376493 h 468749"/>
                  <a:gd name="connsiteX12" fmla="*/ 109220 w 304446"/>
                  <a:gd name="connsiteY12" fmla="*/ 333399 h 468749"/>
                  <a:gd name="connsiteX13" fmla="*/ 152297 w 304446"/>
                  <a:gd name="connsiteY13" fmla="*/ 290304 h 468749"/>
                  <a:gd name="connsiteX14" fmla="*/ 49783 w 304446"/>
                  <a:gd name="connsiteY14" fmla="*/ 237898 h 468749"/>
                  <a:gd name="connsiteX15" fmla="*/ 254758 w 304446"/>
                  <a:gd name="connsiteY15" fmla="*/ 237898 h 468749"/>
                  <a:gd name="connsiteX16" fmla="*/ 251999 w 304446"/>
                  <a:gd name="connsiteY16" fmla="*/ 255757 h 468749"/>
                  <a:gd name="connsiteX17" fmla="*/ 52542 w 304446"/>
                  <a:gd name="connsiteY17" fmla="*/ 255757 h 468749"/>
                  <a:gd name="connsiteX18" fmla="*/ 44867 w 304446"/>
                  <a:gd name="connsiteY18" fmla="*/ 206072 h 468749"/>
                  <a:gd name="connsiteX19" fmla="*/ 49783 w 304446"/>
                  <a:gd name="connsiteY19" fmla="*/ 237898 h 468749"/>
                  <a:gd name="connsiteX20" fmla="*/ 44914 w 304446"/>
                  <a:gd name="connsiteY20" fmla="*/ 237898 h 468749"/>
                  <a:gd name="connsiteX21" fmla="*/ 36008 w 304446"/>
                  <a:gd name="connsiteY21" fmla="*/ 246804 h 468749"/>
                  <a:gd name="connsiteX22" fmla="*/ 44914 w 304446"/>
                  <a:gd name="connsiteY22" fmla="*/ 255757 h 468749"/>
                  <a:gd name="connsiteX23" fmla="*/ 52542 w 304446"/>
                  <a:gd name="connsiteY23" fmla="*/ 255757 h 468749"/>
                  <a:gd name="connsiteX24" fmla="*/ 74502 w 304446"/>
                  <a:gd name="connsiteY24" fmla="*/ 397917 h 468749"/>
                  <a:gd name="connsiteX25" fmla="*/ 68872 w 304446"/>
                  <a:gd name="connsiteY25" fmla="*/ 397917 h 468749"/>
                  <a:gd name="connsiteX26" fmla="*/ 59917 w 304446"/>
                  <a:gd name="connsiteY26" fmla="*/ 406823 h 468749"/>
                  <a:gd name="connsiteX27" fmla="*/ 68872 w 304446"/>
                  <a:gd name="connsiteY27" fmla="*/ 415776 h 468749"/>
                  <a:gd name="connsiteX28" fmla="*/ 77261 w 304446"/>
                  <a:gd name="connsiteY28" fmla="*/ 415776 h 468749"/>
                  <a:gd name="connsiteX29" fmla="*/ 82685 w 304446"/>
                  <a:gd name="connsiteY29" fmla="*/ 450888 h 468749"/>
                  <a:gd name="connsiteX30" fmla="*/ 221857 w 304446"/>
                  <a:gd name="connsiteY30" fmla="*/ 450888 h 468749"/>
                  <a:gd name="connsiteX31" fmla="*/ 227281 w 304446"/>
                  <a:gd name="connsiteY31" fmla="*/ 415776 h 468749"/>
                  <a:gd name="connsiteX32" fmla="*/ 235669 w 304446"/>
                  <a:gd name="connsiteY32" fmla="*/ 415776 h 468749"/>
                  <a:gd name="connsiteX33" fmla="*/ 244528 w 304446"/>
                  <a:gd name="connsiteY33" fmla="*/ 406823 h 468749"/>
                  <a:gd name="connsiteX34" fmla="*/ 235621 w 304446"/>
                  <a:gd name="connsiteY34" fmla="*/ 397917 h 468749"/>
                  <a:gd name="connsiteX35" fmla="*/ 230039 w 304446"/>
                  <a:gd name="connsiteY35" fmla="*/ 397917 h 468749"/>
                  <a:gd name="connsiteX36" fmla="*/ 251999 w 304446"/>
                  <a:gd name="connsiteY36" fmla="*/ 255757 h 468749"/>
                  <a:gd name="connsiteX37" fmla="*/ 259626 w 304446"/>
                  <a:gd name="connsiteY37" fmla="*/ 255757 h 468749"/>
                  <a:gd name="connsiteX38" fmla="*/ 268580 w 304446"/>
                  <a:gd name="connsiteY38" fmla="*/ 246804 h 468749"/>
                  <a:gd name="connsiteX39" fmla="*/ 259673 w 304446"/>
                  <a:gd name="connsiteY39" fmla="*/ 237898 h 468749"/>
                  <a:gd name="connsiteX40" fmla="*/ 254758 w 304446"/>
                  <a:gd name="connsiteY40" fmla="*/ 237898 h 468749"/>
                  <a:gd name="connsiteX41" fmla="*/ 259674 w 304446"/>
                  <a:gd name="connsiteY41" fmla="*/ 206072 h 468749"/>
                  <a:gd name="connsiteX42" fmla="*/ 277930 w 304446"/>
                  <a:gd name="connsiteY42" fmla="*/ 204324 h 468749"/>
                  <a:gd name="connsiteX43" fmla="*/ 238336 w 304446"/>
                  <a:gd name="connsiteY43" fmla="*/ 461224 h 468749"/>
                  <a:gd name="connsiteX44" fmla="*/ 229525 w 304446"/>
                  <a:gd name="connsiteY44" fmla="*/ 468749 h 468749"/>
                  <a:gd name="connsiteX45" fmla="*/ 74969 w 304446"/>
                  <a:gd name="connsiteY45" fmla="*/ 468749 h 468749"/>
                  <a:gd name="connsiteX46" fmla="*/ 66158 w 304446"/>
                  <a:gd name="connsiteY46" fmla="*/ 461224 h 468749"/>
                  <a:gd name="connsiteX47" fmla="*/ 26517 w 304446"/>
                  <a:gd name="connsiteY47" fmla="*/ 204326 h 468749"/>
                  <a:gd name="connsiteX48" fmla="*/ 30711 w 304446"/>
                  <a:gd name="connsiteY48" fmla="*/ 206066 h 468749"/>
                  <a:gd name="connsiteX49" fmla="*/ 273735 w 304446"/>
                  <a:gd name="connsiteY49" fmla="*/ 206066 h 468749"/>
                  <a:gd name="connsiteX50" fmla="*/ 30711 w 304446"/>
                  <a:gd name="connsiteY50" fmla="*/ 161825 h 468749"/>
                  <a:gd name="connsiteX51" fmla="*/ 17855 w 304446"/>
                  <a:gd name="connsiteY51" fmla="*/ 174683 h 468749"/>
                  <a:gd name="connsiteX52" fmla="*/ 17855 w 304446"/>
                  <a:gd name="connsiteY52" fmla="*/ 175350 h 468749"/>
                  <a:gd name="connsiteX53" fmla="*/ 30711 w 304446"/>
                  <a:gd name="connsiteY53" fmla="*/ 188208 h 468749"/>
                  <a:gd name="connsiteX54" fmla="*/ 273735 w 304446"/>
                  <a:gd name="connsiteY54" fmla="*/ 188208 h 468749"/>
                  <a:gd name="connsiteX55" fmla="*/ 286591 w 304446"/>
                  <a:gd name="connsiteY55" fmla="*/ 175350 h 468749"/>
                  <a:gd name="connsiteX56" fmla="*/ 286591 w 304446"/>
                  <a:gd name="connsiteY56" fmla="*/ 174683 h 468749"/>
                  <a:gd name="connsiteX57" fmla="*/ 273735 w 304446"/>
                  <a:gd name="connsiteY57" fmla="*/ 161825 h 468749"/>
                  <a:gd name="connsiteX58" fmla="*/ 49679 w 304446"/>
                  <a:gd name="connsiteY58" fmla="*/ 143967 h 468749"/>
                  <a:gd name="connsiteX59" fmla="*/ 253419 w 304446"/>
                  <a:gd name="connsiteY59" fmla="*/ 143967 h 468749"/>
                  <a:gd name="connsiteX60" fmla="*/ 259483 w 304446"/>
                  <a:gd name="connsiteY60" fmla="*/ 153935 h 468749"/>
                  <a:gd name="connsiteX61" fmla="*/ 268247 w 304446"/>
                  <a:gd name="connsiteY61" fmla="*/ 161079 h 468749"/>
                  <a:gd name="connsiteX62" fmla="*/ 270104 w 304446"/>
                  <a:gd name="connsiteY62" fmla="*/ 160841 h 468749"/>
                  <a:gd name="connsiteX63" fmla="*/ 277058 w 304446"/>
                  <a:gd name="connsiteY63" fmla="*/ 150316 h 468749"/>
                  <a:gd name="connsiteX64" fmla="*/ 274700 w 304446"/>
                  <a:gd name="connsiteY64" fmla="*/ 144367 h 468749"/>
                  <a:gd name="connsiteX65" fmla="*/ 295429 w 304446"/>
                  <a:gd name="connsiteY65" fmla="*/ 152968 h 468749"/>
                  <a:gd name="connsiteX66" fmla="*/ 304446 w 304446"/>
                  <a:gd name="connsiteY66" fmla="*/ 174683 h 468749"/>
                  <a:gd name="connsiteX67" fmla="*/ 304446 w 304446"/>
                  <a:gd name="connsiteY67" fmla="*/ 175350 h 468749"/>
                  <a:gd name="connsiteX68" fmla="*/ 295447 w 304446"/>
                  <a:gd name="connsiteY68" fmla="*/ 197048 h 468749"/>
                  <a:gd name="connsiteX69" fmla="*/ 277930 w 304446"/>
                  <a:gd name="connsiteY69" fmla="*/ 204324 h 468749"/>
                  <a:gd name="connsiteX70" fmla="*/ 278821 w 304446"/>
                  <a:gd name="connsiteY70" fmla="*/ 198547 h 468749"/>
                  <a:gd name="connsiteX71" fmla="*/ 276820 w 304446"/>
                  <a:gd name="connsiteY71" fmla="*/ 191307 h 468749"/>
                  <a:gd name="connsiteX72" fmla="*/ 270009 w 304446"/>
                  <a:gd name="connsiteY72" fmla="*/ 188211 h 468749"/>
                  <a:gd name="connsiteX73" fmla="*/ 34437 w 304446"/>
                  <a:gd name="connsiteY73" fmla="*/ 188211 h 468749"/>
                  <a:gd name="connsiteX74" fmla="*/ 27673 w 304446"/>
                  <a:gd name="connsiteY74" fmla="*/ 191307 h 468749"/>
                  <a:gd name="connsiteX75" fmla="*/ 25625 w 304446"/>
                  <a:gd name="connsiteY75" fmla="*/ 198547 h 468749"/>
                  <a:gd name="connsiteX76" fmla="*/ 26517 w 304446"/>
                  <a:gd name="connsiteY76" fmla="*/ 204326 h 468749"/>
                  <a:gd name="connsiteX77" fmla="*/ 9017 w 304446"/>
                  <a:gd name="connsiteY77" fmla="*/ 197066 h 468749"/>
                  <a:gd name="connsiteX78" fmla="*/ 0 w 304446"/>
                  <a:gd name="connsiteY78" fmla="*/ 175350 h 468749"/>
                  <a:gd name="connsiteX79" fmla="*/ 0 w 304446"/>
                  <a:gd name="connsiteY79" fmla="*/ 174683 h 468749"/>
                  <a:gd name="connsiteX80" fmla="*/ 8999 w 304446"/>
                  <a:gd name="connsiteY80" fmla="*/ 152986 h 468749"/>
                  <a:gd name="connsiteX81" fmla="*/ 28506 w 304446"/>
                  <a:gd name="connsiteY81" fmla="*/ 144883 h 468749"/>
                  <a:gd name="connsiteX82" fmla="*/ 27625 w 304446"/>
                  <a:gd name="connsiteY82" fmla="*/ 146887 h 468749"/>
                  <a:gd name="connsiteX83" fmla="*/ 34055 w 304446"/>
                  <a:gd name="connsiteY83" fmla="*/ 157698 h 468749"/>
                  <a:gd name="connsiteX84" fmla="*/ 44914 w 304446"/>
                  <a:gd name="connsiteY84" fmla="*/ 151268 h 468749"/>
                  <a:gd name="connsiteX85" fmla="*/ 104641 w 304446"/>
                  <a:gd name="connsiteY85" fmla="*/ 86927 h 468749"/>
                  <a:gd name="connsiteX86" fmla="*/ 141302 w 304446"/>
                  <a:gd name="connsiteY86" fmla="*/ 86927 h 468749"/>
                  <a:gd name="connsiteX87" fmla="*/ 141302 w 304446"/>
                  <a:gd name="connsiteY87" fmla="*/ 94213 h 468749"/>
                  <a:gd name="connsiteX88" fmla="*/ 150203 w 304446"/>
                  <a:gd name="connsiteY88" fmla="*/ 103165 h 468749"/>
                  <a:gd name="connsiteX89" fmla="*/ 159152 w 304446"/>
                  <a:gd name="connsiteY89" fmla="*/ 94308 h 468749"/>
                  <a:gd name="connsiteX90" fmla="*/ 159152 w 304446"/>
                  <a:gd name="connsiteY90" fmla="*/ 86927 h 468749"/>
                  <a:gd name="connsiteX91" fmla="*/ 199280 w 304446"/>
                  <a:gd name="connsiteY91" fmla="*/ 86927 h 468749"/>
                  <a:gd name="connsiteX92" fmla="*/ 266988 w 304446"/>
                  <a:gd name="connsiteY92" fmla="*/ 124921 h 468749"/>
                  <a:gd name="connsiteX93" fmla="*/ 274700 w 304446"/>
                  <a:gd name="connsiteY93" fmla="*/ 144367 h 468749"/>
                  <a:gd name="connsiteX94" fmla="*/ 273735 w 304446"/>
                  <a:gd name="connsiteY94" fmla="*/ 143967 h 468749"/>
                  <a:gd name="connsiteX95" fmla="*/ 253419 w 304446"/>
                  <a:gd name="connsiteY95" fmla="*/ 143967 h 468749"/>
                  <a:gd name="connsiteX96" fmla="*/ 238038 w 304446"/>
                  <a:gd name="connsiteY96" fmla="*/ 118681 h 468749"/>
                  <a:gd name="connsiteX97" fmla="*/ 199232 w 304446"/>
                  <a:gd name="connsiteY97" fmla="*/ 104787 h 468749"/>
                  <a:gd name="connsiteX98" fmla="*/ 104546 w 304446"/>
                  <a:gd name="connsiteY98" fmla="*/ 104787 h 468749"/>
                  <a:gd name="connsiteX99" fmla="*/ 66782 w 304446"/>
                  <a:gd name="connsiteY99" fmla="*/ 117759 h 468749"/>
                  <a:gd name="connsiteX100" fmla="*/ 49679 w 304446"/>
                  <a:gd name="connsiteY100" fmla="*/ 143967 h 468749"/>
                  <a:gd name="connsiteX101" fmla="*/ 30711 w 304446"/>
                  <a:gd name="connsiteY101" fmla="*/ 143967 h 468749"/>
                  <a:gd name="connsiteX102" fmla="*/ 28506 w 304446"/>
                  <a:gd name="connsiteY102" fmla="*/ 144883 h 468749"/>
                  <a:gd name="connsiteX103" fmla="*/ 38038 w 304446"/>
                  <a:gd name="connsiteY103" fmla="*/ 123205 h 468749"/>
                  <a:gd name="connsiteX104" fmla="*/ 55488 w 304446"/>
                  <a:gd name="connsiteY104" fmla="*/ 104025 h 468749"/>
                  <a:gd name="connsiteX105" fmla="*/ 104641 w 304446"/>
                  <a:gd name="connsiteY105" fmla="*/ 86927 h 468749"/>
                  <a:gd name="connsiteX106" fmla="*/ 226266 w 304446"/>
                  <a:gd name="connsiteY106" fmla="*/ 833 h 468749"/>
                  <a:gd name="connsiteX107" fmla="*/ 238071 w 304446"/>
                  <a:gd name="connsiteY107" fmla="*/ 5262 h 468749"/>
                  <a:gd name="connsiteX108" fmla="*/ 233692 w 304446"/>
                  <a:gd name="connsiteY108" fmla="*/ 17071 h 468749"/>
                  <a:gd name="connsiteX109" fmla="*/ 159152 w 304446"/>
                  <a:gd name="connsiteY109" fmla="*/ 51356 h 468749"/>
                  <a:gd name="connsiteX110" fmla="*/ 159152 w 304446"/>
                  <a:gd name="connsiteY110" fmla="*/ 86927 h 468749"/>
                  <a:gd name="connsiteX111" fmla="*/ 141302 w 304446"/>
                  <a:gd name="connsiteY111" fmla="*/ 86927 h 468749"/>
                  <a:gd name="connsiteX112" fmla="*/ 141302 w 304446"/>
                  <a:gd name="connsiteY112" fmla="*/ 45595 h 468749"/>
                  <a:gd name="connsiteX113" fmla="*/ 146443 w 304446"/>
                  <a:gd name="connsiteY113" fmla="*/ 37499 h 46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304446" h="468749">
                    <a:moveTo>
                      <a:pt x="74502" y="397917"/>
                    </a:moveTo>
                    <a:lnTo>
                      <a:pt x="230039" y="397917"/>
                    </a:lnTo>
                    <a:lnTo>
                      <a:pt x="227281" y="415776"/>
                    </a:lnTo>
                    <a:lnTo>
                      <a:pt x="77261" y="415776"/>
                    </a:lnTo>
                    <a:close/>
                    <a:moveTo>
                      <a:pt x="152297" y="308161"/>
                    </a:moveTo>
                    <a:cubicBezTo>
                      <a:pt x="138351" y="308161"/>
                      <a:pt x="127070" y="319447"/>
                      <a:pt x="127070" y="333399"/>
                    </a:cubicBezTo>
                    <a:cubicBezTo>
                      <a:pt x="127070" y="347303"/>
                      <a:pt x="138351" y="358636"/>
                      <a:pt x="152297" y="358636"/>
                    </a:cubicBezTo>
                    <a:cubicBezTo>
                      <a:pt x="166196" y="358636"/>
                      <a:pt x="177525" y="347303"/>
                      <a:pt x="177525" y="333399"/>
                    </a:cubicBezTo>
                    <a:cubicBezTo>
                      <a:pt x="177525" y="319447"/>
                      <a:pt x="166196" y="308161"/>
                      <a:pt x="152297" y="308161"/>
                    </a:cubicBezTo>
                    <a:close/>
                    <a:moveTo>
                      <a:pt x="152297" y="290304"/>
                    </a:moveTo>
                    <a:cubicBezTo>
                      <a:pt x="176002" y="290304"/>
                      <a:pt x="195375" y="309637"/>
                      <a:pt x="195375" y="333399"/>
                    </a:cubicBezTo>
                    <a:cubicBezTo>
                      <a:pt x="195375" y="357160"/>
                      <a:pt x="176002" y="376493"/>
                      <a:pt x="152297" y="376493"/>
                    </a:cubicBezTo>
                    <a:cubicBezTo>
                      <a:pt x="128545" y="376493"/>
                      <a:pt x="109220" y="357160"/>
                      <a:pt x="109220" y="333399"/>
                    </a:cubicBezTo>
                    <a:cubicBezTo>
                      <a:pt x="109220" y="309637"/>
                      <a:pt x="128545" y="290304"/>
                      <a:pt x="152297" y="290304"/>
                    </a:cubicBezTo>
                    <a:close/>
                    <a:moveTo>
                      <a:pt x="49783" y="237898"/>
                    </a:moveTo>
                    <a:lnTo>
                      <a:pt x="254758" y="237898"/>
                    </a:lnTo>
                    <a:lnTo>
                      <a:pt x="251999" y="255757"/>
                    </a:lnTo>
                    <a:lnTo>
                      <a:pt x="52542" y="255757"/>
                    </a:lnTo>
                    <a:close/>
                    <a:moveTo>
                      <a:pt x="44867" y="206072"/>
                    </a:moveTo>
                    <a:lnTo>
                      <a:pt x="49783" y="237898"/>
                    </a:lnTo>
                    <a:lnTo>
                      <a:pt x="44914" y="237898"/>
                    </a:lnTo>
                    <a:cubicBezTo>
                      <a:pt x="39961" y="237898"/>
                      <a:pt x="36008" y="241898"/>
                      <a:pt x="36008" y="246804"/>
                    </a:cubicBezTo>
                    <a:cubicBezTo>
                      <a:pt x="36008" y="251757"/>
                      <a:pt x="39961" y="255757"/>
                      <a:pt x="44914" y="255757"/>
                    </a:cubicBezTo>
                    <a:lnTo>
                      <a:pt x="52542" y="255757"/>
                    </a:lnTo>
                    <a:lnTo>
                      <a:pt x="74502" y="397917"/>
                    </a:lnTo>
                    <a:lnTo>
                      <a:pt x="68872" y="397917"/>
                    </a:lnTo>
                    <a:cubicBezTo>
                      <a:pt x="63918" y="397917"/>
                      <a:pt x="59917" y="401917"/>
                      <a:pt x="59917" y="406823"/>
                    </a:cubicBezTo>
                    <a:cubicBezTo>
                      <a:pt x="59917" y="411776"/>
                      <a:pt x="63918" y="415776"/>
                      <a:pt x="68872" y="415776"/>
                    </a:cubicBezTo>
                    <a:lnTo>
                      <a:pt x="77261" y="415776"/>
                    </a:lnTo>
                    <a:lnTo>
                      <a:pt x="82685" y="450888"/>
                    </a:lnTo>
                    <a:lnTo>
                      <a:pt x="221857" y="450888"/>
                    </a:lnTo>
                    <a:lnTo>
                      <a:pt x="227281" y="415776"/>
                    </a:lnTo>
                    <a:lnTo>
                      <a:pt x="235669" y="415776"/>
                    </a:lnTo>
                    <a:cubicBezTo>
                      <a:pt x="240527" y="415776"/>
                      <a:pt x="244528" y="411776"/>
                      <a:pt x="244528" y="406823"/>
                    </a:cubicBezTo>
                    <a:cubicBezTo>
                      <a:pt x="244528" y="401917"/>
                      <a:pt x="240527" y="397917"/>
                      <a:pt x="235621" y="397917"/>
                    </a:cubicBezTo>
                    <a:lnTo>
                      <a:pt x="230039" y="397917"/>
                    </a:lnTo>
                    <a:lnTo>
                      <a:pt x="251999" y="255757"/>
                    </a:lnTo>
                    <a:lnTo>
                      <a:pt x="259626" y="255757"/>
                    </a:lnTo>
                    <a:cubicBezTo>
                      <a:pt x="264532" y="255757"/>
                      <a:pt x="268580" y="251757"/>
                      <a:pt x="268580" y="246804"/>
                    </a:cubicBezTo>
                    <a:cubicBezTo>
                      <a:pt x="268580" y="241898"/>
                      <a:pt x="264627" y="237898"/>
                      <a:pt x="259673" y="237898"/>
                    </a:cubicBezTo>
                    <a:lnTo>
                      <a:pt x="254758" y="237898"/>
                    </a:lnTo>
                    <a:lnTo>
                      <a:pt x="259674" y="206072"/>
                    </a:lnTo>
                    <a:close/>
                    <a:moveTo>
                      <a:pt x="277930" y="204324"/>
                    </a:moveTo>
                    <a:lnTo>
                      <a:pt x="238336" y="461224"/>
                    </a:lnTo>
                    <a:cubicBezTo>
                      <a:pt x="237669" y="465558"/>
                      <a:pt x="233954" y="468749"/>
                      <a:pt x="229525" y="468749"/>
                    </a:cubicBezTo>
                    <a:lnTo>
                      <a:pt x="74969" y="468749"/>
                    </a:lnTo>
                    <a:cubicBezTo>
                      <a:pt x="70587" y="468749"/>
                      <a:pt x="66824" y="465558"/>
                      <a:pt x="66158" y="461224"/>
                    </a:cubicBezTo>
                    <a:lnTo>
                      <a:pt x="26517" y="204326"/>
                    </a:lnTo>
                    <a:lnTo>
                      <a:pt x="30711" y="206066"/>
                    </a:lnTo>
                    <a:lnTo>
                      <a:pt x="273735" y="206066"/>
                    </a:lnTo>
                    <a:close/>
                    <a:moveTo>
                      <a:pt x="30711" y="161825"/>
                    </a:moveTo>
                    <a:cubicBezTo>
                      <a:pt x="23664" y="161825"/>
                      <a:pt x="17855" y="167588"/>
                      <a:pt x="17855" y="174683"/>
                    </a:cubicBezTo>
                    <a:lnTo>
                      <a:pt x="17855" y="175350"/>
                    </a:lnTo>
                    <a:cubicBezTo>
                      <a:pt x="17855" y="182446"/>
                      <a:pt x="23616" y="188208"/>
                      <a:pt x="30711" y="188208"/>
                    </a:cubicBezTo>
                    <a:lnTo>
                      <a:pt x="273735" y="188208"/>
                    </a:lnTo>
                    <a:cubicBezTo>
                      <a:pt x="280830" y="188208"/>
                      <a:pt x="286591" y="182446"/>
                      <a:pt x="286591" y="175350"/>
                    </a:cubicBezTo>
                    <a:lnTo>
                      <a:pt x="286591" y="174683"/>
                    </a:lnTo>
                    <a:cubicBezTo>
                      <a:pt x="286591" y="167635"/>
                      <a:pt x="280830" y="161825"/>
                      <a:pt x="273735" y="161825"/>
                    </a:cubicBezTo>
                    <a:close/>
                    <a:moveTo>
                      <a:pt x="49679" y="143967"/>
                    </a:moveTo>
                    <a:lnTo>
                      <a:pt x="253419" y="143967"/>
                    </a:lnTo>
                    <a:lnTo>
                      <a:pt x="259483" y="153935"/>
                    </a:lnTo>
                    <a:cubicBezTo>
                      <a:pt x="260388" y="158174"/>
                      <a:pt x="264055" y="161079"/>
                      <a:pt x="268247" y="161079"/>
                    </a:cubicBezTo>
                    <a:cubicBezTo>
                      <a:pt x="268818" y="161079"/>
                      <a:pt x="269485" y="161031"/>
                      <a:pt x="270104" y="160841"/>
                    </a:cubicBezTo>
                    <a:cubicBezTo>
                      <a:pt x="274915" y="159841"/>
                      <a:pt x="278058" y="155126"/>
                      <a:pt x="277058" y="150316"/>
                    </a:cubicBezTo>
                    <a:lnTo>
                      <a:pt x="274700" y="144367"/>
                    </a:lnTo>
                    <a:lnTo>
                      <a:pt x="295429" y="152968"/>
                    </a:lnTo>
                    <a:cubicBezTo>
                      <a:pt x="300994" y="158528"/>
                      <a:pt x="304446" y="166207"/>
                      <a:pt x="304446" y="174683"/>
                    </a:cubicBezTo>
                    <a:lnTo>
                      <a:pt x="304446" y="175350"/>
                    </a:lnTo>
                    <a:cubicBezTo>
                      <a:pt x="304446" y="183803"/>
                      <a:pt x="301006" y="191482"/>
                      <a:pt x="295447" y="197048"/>
                    </a:cubicBezTo>
                    <a:lnTo>
                      <a:pt x="277930" y="204324"/>
                    </a:lnTo>
                    <a:lnTo>
                      <a:pt x="278821" y="198547"/>
                    </a:lnTo>
                    <a:cubicBezTo>
                      <a:pt x="279249" y="195927"/>
                      <a:pt x="278535" y="193308"/>
                      <a:pt x="276820" y="191307"/>
                    </a:cubicBezTo>
                    <a:cubicBezTo>
                      <a:pt x="275058" y="189354"/>
                      <a:pt x="272629" y="188211"/>
                      <a:pt x="270009" y="188211"/>
                    </a:cubicBezTo>
                    <a:lnTo>
                      <a:pt x="34437" y="188211"/>
                    </a:lnTo>
                    <a:cubicBezTo>
                      <a:pt x="31817" y="188211"/>
                      <a:pt x="29293" y="189307"/>
                      <a:pt x="27673" y="191307"/>
                    </a:cubicBezTo>
                    <a:cubicBezTo>
                      <a:pt x="26006" y="193355"/>
                      <a:pt x="25197" y="195975"/>
                      <a:pt x="25625" y="198547"/>
                    </a:cubicBezTo>
                    <a:lnTo>
                      <a:pt x="26517" y="204326"/>
                    </a:lnTo>
                    <a:lnTo>
                      <a:pt x="9017" y="197066"/>
                    </a:lnTo>
                    <a:cubicBezTo>
                      <a:pt x="3452" y="191506"/>
                      <a:pt x="0" y="183827"/>
                      <a:pt x="0" y="175350"/>
                    </a:cubicBezTo>
                    <a:lnTo>
                      <a:pt x="0" y="174683"/>
                    </a:lnTo>
                    <a:cubicBezTo>
                      <a:pt x="0" y="166231"/>
                      <a:pt x="3440" y="158552"/>
                      <a:pt x="8999" y="152986"/>
                    </a:cubicBezTo>
                    <a:lnTo>
                      <a:pt x="28506" y="144883"/>
                    </a:lnTo>
                    <a:lnTo>
                      <a:pt x="27625" y="146887"/>
                    </a:lnTo>
                    <a:cubicBezTo>
                      <a:pt x="26387" y="151649"/>
                      <a:pt x="29292" y="156507"/>
                      <a:pt x="34055" y="157698"/>
                    </a:cubicBezTo>
                    <a:cubicBezTo>
                      <a:pt x="38818" y="158936"/>
                      <a:pt x="43724" y="156031"/>
                      <a:pt x="44914" y="151268"/>
                    </a:cubicBezTo>
                    <a:close/>
                    <a:moveTo>
                      <a:pt x="104641" y="86927"/>
                    </a:moveTo>
                    <a:lnTo>
                      <a:pt x="141302" y="86927"/>
                    </a:lnTo>
                    <a:lnTo>
                      <a:pt x="141302" y="94213"/>
                    </a:lnTo>
                    <a:cubicBezTo>
                      <a:pt x="141302" y="99165"/>
                      <a:pt x="145253" y="103165"/>
                      <a:pt x="150203" y="103165"/>
                    </a:cubicBezTo>
                    <a:cubicBezTo>
                      <a:pt x="155153" y="103165"/>
                      <a:pt x="159152" y="99165"/>
                      <a:pt x="159152" y="94308"/>
                    </a:cubicBezTo>
                    <a:lnTo>
                      <a:pt x="159152" y="86927"/>
                    </a:lnTo>
                    <a:lnTo>
                      <a:pt x="199280" y="86927"/>
                    </a:lnTo>
                    <a:cubicBezTo>
                      <a:pt x="227429" y="86927"/>
                      <a:pt x="252845" y="101929"/>
                      <a:pt x="266988" y="124921"/>
                    </a:cubicBezTo>
                    <a:lnTo>
                      <a:pt x="274700" y="144367"/>
                    </a:lnTo>
                    <a:lnTo>
                      <a:pt x="273735" y="143967"/>
                    </a:lnTo>
                    <a:lnTo>
                      <a:pt x="253419" y="143967"/>
                    </a:lnTo>
                    <a:lnTo>
                      <a:pt x="238038" y="118681"/>
                    </a:lnTo>
                    <a:cubicBezTo>
                      <a:pt x="227345" y="109954"/>
                      <a:pt x="213759" y="104787"/>
                      <a:pt x="199232" y="104787"/>
                    </a:cubicBezTo>
                    <a:lnTo>
                      <a:pt x="104546" y="104787"/>
                    </a:lnTo>
                    <a:cubicBezTo>
                      <a:pt x="90472" y="104787"/>
                      <a:pt x="77302" y="109561"/>
                      <a:pt x="66782" y="117759"/>
                    </a:cubicBezTo>
                    <a:lnTo>
                      <a:pt x="49679" y="143967"/>
                    </a:lnTo>
                    <a:lnTo>
                      <a:pt x="30711" y="143967"/>
                    </a:lnTo>
                    <a:lnTo>
                      <a:pt x="28506" y="144883"/>
                    </a:lnTo>
                    <a:lnTo>
                      <a:pt x="38038" y="123205"/>
                    </a:lnTo>
                    <a:cubicBezTo>
                      <a:pt x="42759" y="115943"/>
                      <a:pt x="48653" y="109430"/>
                      <a:pt x="55488" y="104025"/>
                    </a:cubicBezTo>
                    <a:cubicBezTo>
                      <a:pt x="69443" y="92976"/>
                      <a:pt x="86875" y="86927"/>
                      <a:pt x="104641" y="86927"/>
                    </a:cubicBezTo>
                    <a:close/>
                    <a:moveTo>
                      <a:pt x="226266" y="833"/>
                    </a:moveTo>
                    <a:cubicBezTo>
                      <a:pt x="230693" y="-1262"/>
                      <a:pt x="236024" y="738"/>
                      <a:pt x="238071" y="5262"/>
                    </a:cubicBezTo>
                    <a:cubicBezTo>
                      <a:pt x="240165" y="9690"/>
                      <a:pt x="238214" y="15024"/>
                      <a:pt x="233692" y="17071"/>
                    </a:cubicBezTo>
                    <a:lnTo>
                      <a:pt x="159152" y="51356"/>
                    </a:lnTo>
                    <a:lnTo>
                      <a:pt x="159152" y="86927"/>
                    </a:lnTo>
                    <a:lnTo>
                      <a:pt x="141302" y="86927"/>
                    </a:lnTo>
                    <a:lnTo>
                      <a:pt x="141302" y="45595"/>
                    </a:lnTo>
                    <a:cubicBezTo>
                      <a:pt x="141302" y="42071"/>
                      <a:pt x="143301" y="38928"/>
                      <a:pt x="146443" y="374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8" name="文本框 18"/>
            <p:cNvSpPr txBox="1"/>
            <p:nvPr/>
          </p:nvSpPr>
          <p:spPr>
            <a:xfrm>
              <a:off x="2725" y="2731"/>
              <a:ext cx="5179" cy="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获取用户发布动态图片内容与标题，上传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数据库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文本框 19"/>
            <p:cNvSpPr txBox="1"/>
            <p:nvPr/>
          </p:nvSpPr>
          <p:spPr>
            <a:xfrm>
              <a:off x="2725" y="3142"/>
              <a:ext cx="5180" cy="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根据数据库表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moment.put(“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属性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”,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数据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动态上传实时</a:t>
            </a:r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更新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8525" y="1022350"/>
            <a:ext cx="2795905" cy="5507990"/>
          </a:xfrm>
          <a:prstGeom prst="rect">
            <a:avLst/>
          </a:prstGeom>
        </p:spPr>
      </p:pic>
      <p:grpSp>
        <p:nvGrpSpPr>
          <p:cNvPr id="6" name="组合 14"/>
          <p:cNvGrpSpPr/>
          <p:nvPr/>
        </p:nvGrpSpPr>
        <p:grpSpPr>
          <a:xfrm>
            <a:off x="7783195" y="5326381"/>
            <a:ext cx="4241165" cy="1090930"/>
            <a:chOff x="1705" y="2731"/>
            <a:chExt cx="6679" cy="1718"/>
          </a:xfrm>
        </p:grpSpPr>
        <p:grpSp>
          <p:nvGrpSpPr>
            <p:cNvPr id="7" name="组合 6"/>
            <p:cNvGrpSpPr/>
            <p:nvPr/>
          </p:nvGrpSpPr>
          <p:grpSpPr>
            <a:xfrm>
              <a:off x="1705" y="3000"/>
              <a:ext cx="825" cy="900"/>
              <a:chOff x="1705" y="3000"/>
              <a:chExt cx="1374" cy="1374"/>
            </a:xfrm>
          </p:grpSpPr>
          <p:sp>
            <p:nvSpPr>
              <p:cNvPr id="8" name="圆角矩形 34"/>
              <p:cNvSpPr/>
              <p:nvPr/>
            </p:nvSpPr>
            <p:spPr>
              <a:xfrm>
                <a:off x="1705" y="3000"/>
                <a:ext cx="1374" cy="1374"/>
              </a:xfrm>
              <a:prstGeom prst="roundRect">
                <a:avLst/>
              </a:prstGeom>
              <a:solidFill>
                <a:srgbClr val="A57D5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@这不是阿燊"/>
              <p:cNvSpPr>
                <a:spLocks noChangeAspect="1"/>
              </p:cNvSpPr>
              <p:nvPr/>
            </p:nvSpPr>
            <p:spPr bwMode="auto">
              <a:xfrm>
                <a:off x="2181" y="3399"/>
                <a:ext cx="418" cy="574"/>
              </a:xfrm>
              <a:custGeom>
                <a:avLst/>
                <a:gdLst>
                  <a:gd name="T0" fmla="*/ 7217 w 7969"/>
                  <a:gd name="T1" fmla="*/ 4678 h 10938"/>
                  <a:gd name="T2" fmla="*/ 3661 w 7969"/>
                  <a:gd name="T3" fmla="*/ 1713 h 10938"/>
                  <a:gd name="T4" fmla="*/ 1472 w 7969"/>
                  <a:gd name="T5" fmla="*/ 0 h 10938"/>
                  <a:gd name="T6" fmla="*/ 3061 w 7969"/>
                  <a:gd name="T7" fmla="*/ 500 h 10938"/>
                  <a:gd name="T8" fmla="*/ 881 w 7969"/>
                  <a:gd name="T9" fmla="*/ 4678 h 10938"/>
                  <a:gd name="T10" fmla="*/ 0 w 7969"/>
                  <a:gd name="T11" fmla="*/ 5178 h 10938"/>
                  <a:gd name="T12" fmla="*/ 1395 w 7969"/>
                  <a:gd name="T13" fmla="*/ 10268 h 10938"/>
                  <a:gd name="T14" fmla="*/ 6020 w 7969"/>
                  <a:gd name="T15" fmla="*/ 10938 h 10938"/>
                  <a:gd name="T16" fmla="*/ 7193 w 7969"/>
                  <a:gd name="T17" fmla="*/ 5178 h 10938"/>
                  <a:gd name="T18" fmla="*/ 7969 w 7969"/>
                  <a:gd name="T19" fmla="*/ 4678 h 10938"/>
                  <a:gd name="T20" fmla="*/ 6716 w 7969"/>
                  <a:gd name="T21" fmla="*/ 4678 h 10938"/>
                  <a:gd name="T22" fmla="*/ 3702 w 7969"/>
                  <a:gd name="T23" fmla="*/ 2212 h 10938"/>
                  <a:gd name="T24" fmla="*/ 2159 w 7969"/>
                  <a:gd name="T25" fmla="*/ 2972 h 10938"/>
                  <a:gd name="T26" fmla="*/ 3402 w 7969"/>
                  <a:gd name="T27" fmla="*/ 4677 h 10938"/>
                  <a:gd name="T28" fmla="*/ 2159 w 7969"/>
                  <a:gd name="T29" fmla="*/ 2972 h 10938"/>
                  <a:gd name="T30" fmla="*/ 6203 w 7969"/>
                  <a:gd name="T31" fmla="*/ 10243 h 10938"/>
                  <a:gd name="T32" fmla="*/ 6020 w 7969"/>
                  <a:gd name="T33" fmla="*/ 10439 h 10938"/>
                  <a:gd name="T34" fmla="*/ 1895 w 7969"/>
                  <a:gd name="T35" fmla="*/ 10256 h 10938"/>
                  <a:gd name="T36" fmla="*/ 1407 w 7969"/>
                  <a:gd name="T37" fmla="*/ 5178 h 10938"/>
                  <a:gd name="T38" fmla="*/ 3647 w 7969"/>
                  <a:gd name="T39" fmla="*/ 7683 h 10938"/>
                  <a:gd name="T40" fmla="*/ 3944 w 7969"/>
                  <a:gd name="T41" fmla="*/ 5178 h 10938"/>
                  <a:gd name="T42" fmla="*/ 6205 w 7969"/>
                  <a:gd name="T43" fmla="*/ 10231 h 10938"/>
                  <a:gd name="T44" fmla="*/ 1980 w 7969"/>
                  <a:gd name="T45" fmla="*/ 9304 h 10938"/>
                  <a:gd name="T46" fmla="*/ 2993 w 7969"/>
                  <a:gd name="T47" fmla="*/ 10316 h 10938"/>
                  <a:gd name="T48" fmla="*/ 2697 w 7969"/>
                  <a:gd name="T49" fmla="*/ 8825 h 10938"/>
                  <a:gd name="T50" fmla="*/ 2502 w 7969"/>
                  <a:gd name="T51" fmla="*/ 9406 h 10938"/>
                  <a:gd name="T52" fmla="*/ 2697 w 7969"/>
                  <a:gd name="T53" fmla="*/ 9875 h 10938"/>
                  <a:gd name="T54" fmla="*/ 4300 w 7969"/>
                  <a:gd name="T55" fmla="*/ 9979 h 10938"/>
                  <a:gd name="T56" fmla="*/ 5313 w 7969"/>
                  <a:gd name="T57" fmla="*/ 8966 h 10938"/>
                  <a:gd name="T58" fmla="*/ 3822 w 7969"/>
                  <a:gd name="T59" fmla="*/ 9263 h 10938"/>
                  <a:gd name="T60" fmla="*/ 4791 w 7969"/>
                  <a:gd name="T61" fmla="*/ 9457 h 10938"/>
                  <a:gd name="T62" fmla="*/ 4597 w 7969"/>
                  <a:gd name="T63" fmla="*/ 8988 h 10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969" h="10938">
                    <a:moveTo>
                      <a:pt x="7969" y="4678"/>
                    </a:moveTo>
                    <a:lnTo>
                      <a:pt x="7217" y="4678"/>
                    </a:lnTo>
                    <a:cubicBezTo>
                      <a:pt x="7119" y="3000"/>
                      <a:pt x="5730" y="1689"/>
                      <a:pt x="4049" y="1690"/>
                    </a:cubicBezTo>
                    <a:cubicBezTo>
                      <a:pt x="3919" y="1689"/>
                      <a:pt x="3790" y="1697"/>
                      <a:pt x="3661" y="1713"/>
                    </a:cubicBezTo>
                    <a:lnTo>
                      <a:pt x="3522" y="0"/>
                    </a:lnTo>
                    <a:lnTo>
                      <a:pt x="1472" y="0"/>
                    </a:lnTo>
                    <a:lnTo>
                      <a:pt x="1472" y="500"/>
                    </a:lnTo>
                    <a:lnTo>
                      <a:pt x="3061" y="500"/>
                    </a:lnTo>
                    <a:lnTo>
                      <a:pt x="3168" y="1813"/>
                    </a:lnTo>
                    <a:cubicBezTo>
                      <a:pt x="1876" y="2187"/>
                      <a:pt x="960" y="3335"/>
                      <a:pt x="881" y="4678"/>
                    </a:cubicBezTo>
                    <a:lnTo>
                      <a:pt x="0" y="4678"/>
                    </a:lnTo>
                    <a:lnTo>
                      <a:pt x="0" y="5178"/>
                    </a:lnTo>
                    <a:lnTo>
                      <a:pt x="905" y="5178"/>
                    </a:lnTo>
                    <a:lnTo>
                      <a:pt x="1395" y="10268"/>
                    </a:lnTo>
                    <a:cubicBezTo>
                      <a:pt x="1403" y="10640"/>
                      <a:pt x="1706" y="10937"/>
                      <a:pt x="2078" y="10938"/>
                    </a:cubicBezTo>
                    <a:lnTo>
                      <a:pt x="6020" y="10938"/>
                    </a:lnTo>
                    <a:cubicBezTo>
                      <a:pt x="6391" y="10937"/>
                      <a:pt x="6695" y="10640"/>
                      <a:pt x="6703" y="10268"/>
                    </a:cubicBezTo>
                    <a:lnTo>
                      <a:pt x="7193" y="5178"/>
                    </a:lnTo>
                    <a:lnTo>
                      <a:pt x="7968" y="5178"/>
                    </a:lnTo>
                    <a:lnTo>
                      <a:pt x="7969" y="4678"/>
                    </a:lnTo>
                    <a:close/>
                    <a:moveTo>
                      <a:pt x="4049" y="2190"/>
                    </a:moveTo>
                    <a:cubicBezTo>
                      <a:pt x="5454" y="2189"/>
                      <a:pt x="6619" y="3276"/>
                      <a:pt x="6716" y="4678"/>
                    </a:cubicBezTo>
                    <a:lnTo>
                      <a:pt x="3903" y="4678"/>
                    </a:lnTo>
                    <a:lnTo>
                      <a:pt x="3702" y="2212"/>
                    </a:lnTo>
                    <a:cubicBezTo>
                      <a:pt x="3817" y="2197"/>
                      <a:pt x="3933" y="2189"/>
                      <a:pt x="4049" y="2190"/>
                    </a:cubicBezTo>
                    <a:close/>
                    <a:moveTo>
                      <a:pt x="2159" y="2972"/>
                    </a:moveTo>
                    <a:cubicBezTo>
                      <a:pt x="2453" y="2676"/>
                      <a:pt x="2813" y="2454"/>
                      <a:pt x="3210" y="2323"/>
                    </a:cubicBezTo>
                    <a:lnTo>
                      <a:pt x="3402" y="4677"/>
                    </a:lnTo>
                    <a:lnTo>
                      <a:pt x="1382" y="4677"/>
                    </a:lnTo>
                    <a:cubicBezTo>
                      <a:pt x="1425" y="4033"/>
                      <a:pt x="1701" y="3427"/>
                      <a:pt x="2159" y="2972"/>
                    </a:cubicBezTo>
                    <a:close/>
                    <a:moveTo>
                      <a:pt x="6205" y="10231"/>
                    </a:moveTo>
                    <a:lnTo>
                      <a:pt x="6203" y="10243"/>
                    </a:lnTo>
                    <a:lnTo>
                      <a:pt x="6203" y="10256"/>
                    </a:lnTo>
                    <a:cubicBezTo>
                      <a:pt x="6203" y="10357"/>
                      <a:pt x="6121" y="10439"/>
                      <a:pt x="6020" y="10439"/>
                    </a:cubicBezTo>
                    <a:lnTo>
                      <a:pt x="2079" y="10439"/>
                    </a:lnTo>
                    <a:cubicBezTo>
                      <a:pt x="1977" y="10439"/>
                      <a:pt x="1895" y="10357"/>
                      <a:pt x="1895" y="10256"/>
                    </a:cubicBezTo>
                    <a:lnTo>
                      <a:pt x="1895" y="10243"/>
                    </a:lnTo>
                    <a:lnTo>
                      <a:pt x="1407" y="5178"/>
                    </a:lnTo>
                    <a:lnTo>
                      <a:pt x="3443" y="5178"/>
                    </a:lnTo>
                    <a:lnTo>
                      <a:pt x="3647" y="7683"/>
                    </a:lnTo>
                    <a:lnTo>
                      <a:pt x="4146" y="7643"/>
                    </a:lnTo>
                    <a:lnTo>
                      <a:pt x="3944" y="5178"/>
                    </a:lnTo>
                    <a:lnTo>
                      <a:pt x="6691" y="5178"/>
                    </a:lnTo>
                    <a:lnTo>
                      <a:pt x="6205" y="10231"/>
                    </a:lnTo>
                    <a:close/>
                    <a:moveTo>
                      <a:pt x="2697" y="8825"/>
                    </a:moveTo>
                    <a:cubicBezTo>
                      <a:pt x="2383" y="8825"/>
                      <a:pt x="2100" y="9014"/>
                      <a:pt x="1980" y="9304"/>
                    </a:cubicBezTo>
                    <a:cubicBezTo>
                      <a:pt x="1861" y="9593"/>
                      <a:pt x="1927" y="9927"/>
                      <a:pt x="2149" y="10148"/>
                    </a:cubicBezTo>
                    <a:cubicBezTo>
                      <a:pt x="2370" y="10370"/>
                      <a:pt x="2703" y="10436"/>
                      <a:pt x="2993" y="10316"/>
                    </a:cubicBezTo>
                    <a:cubicBezTo>
                      <a:pt x="3283" y="10196"/>
                      <a:pt x="3472" y="9914"/>
                      <a:pt x="3472" y="9600"/>
                    </a:cubicBezTo>
                    <a:cubicBezTo>
                      <a:pt x="3471" y="9173"/>
                      <a:pt x="3124" y="8826"/>
                      <a:pt x="2697" y="8825"/>
                    </a:cubicBezTo>
                    <a:close/>
                    <a:moveTo>
                      <a:pt x="2697" y="9875"/>
                    </a:moveTo>
                    <a:cubicBezTo>
                      <a:pt x="2451" y="9875"/>
                      <a:pt x="2329" y="9579"/>
                      <a:pt x="2502" y="9406"/>
                    </a:cubicBezTo>
                    <a:cubicBezTo>
                      <a:pt x="2675" y="9233"/>
                      <a:pt x="2972" y="9355"/>
                      <a:pt x="2972" y="9600"/>
                    </a:cubicBezTo>
                    <a:cubicBezTo>
                      <a:pt x="2972" y="9752"/>
                      <a:pt x="2848" y="9875"/>
                      <a:pt x="2697" y="9875"/>
                    </a:cubicBezTo>
                    <a:close/>
                    <a:moveTo>
                      <a:pt x="3822" y="9263"/>
                    </a:moveTo>
                    <a:cubicBezTo>
                      <a:pt x="3822" y="9576"/>
                      <a:pt x="4010" y="9859"/>
                      <a:pt x="4300" y="9979"/>
                    </a:cubicBezTo>
                    <a:cubicBezTo>
                      <a:pt x="4590" y="10099"/>
                      <a:pt x="4923" y="10033"/>
                      <a:pt x="5144" y="9811"/>
                    </a:cubicBezTo>
                    <a:cubicBezTo>
                      <a:pt x="5366" y="9589"/>
                      <a:pt x="5432" y="9256"/>
                      <a:pt x="5313" y="8966"/>
                    </a:cubicBezTo>
                    <a:cubicBezTo>
                      <a:pt x="5193" y="8677"/>
                      <a:pt x="4910" y="8488"/>
                      <a:pt x="4597" y="8488"/>
                    </a:cubicBezTo>
                    <a:cubicBezTo>
                      <a:pt x="4169" y="8488"/>
                      <a:pt x="3822" y="8835"/>
                      <a:pt x="3822" y="9263"/>
                    </a:cubicBezTo>
                    <a:close/>
                    <a:moveTo>
                      <a:pt x="4597" y="8988"/>
                    </a:moveTo>
                    <a:cubicBezTo>
                      <a:pt x="4842" y="8988"/>
                      <a:pt x="4964" y="9284"/>
                      <a:pt x="4791" y="9457"/>
                    </a:cubicBezTo>
                    <a:cubicBezTo>
                      <a:pt x="4618" y="9631"/>
                      <a:pt x="4322" y="9508"/>
                      <a:pt x="4322" y="9263"/>
                    </a:cubicBezTo>
                    <a:cubicBezTo>
                      <a:pt x="4322" y="9111"/>
                      <a:pt x="4445" y="8988"/>
                      <a:pt x="4597" y="89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" name="文本框 12"/>
            <p:cNvSpPr txBox="1"/>
            <p:nvPr/>
          </p:nvSpPr>
          <p:spPr>
            <a:xfrm>
              <a:off x="2725" y="2731"/>
              <a:ext cx="565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返回社区页面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实时更新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文本框 13"/>
            <p:cNvSpPr txBox="1"/>
            <p:nvPr/>
          </p:nvSpPr>
          <p:spPr>
            <a:xfrm>
              <a:off x="2725" y="3142"/>
              <a:ext cx="518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Picasso.get().load(l.get(i).getUri())</a:t>
              </a: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r>
                <a: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into(imgs[i]);</a:t>
              </a: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682625" y="612775"/>
            <a:ext cx="1272540" cy="224790"/>
            <a:chOff x="1375" y="1694"/>
            <a:chExt cx="1977" cy="349"/>
          </a:xfrm>
          <a:solidFill>
            <a:srgbClr val="6C6C76"/>
          </a:solidFill>
        </p:grpSpPr>
        <p:sp>
          <p:nvSpPr>
            <p:cNvPr id="53" name="椭圆 52"/>
            <p:cNvSpPr/>
            <p:nvPr/>
          </p:nvSpPr>
          <p:spPr>
            <a:xfrm>
              <a:off x="1375" y="1694"/>
              <a:ext cx="349" cy="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2189" y="1694"/>
              <a:ext cx="349" cy="349"/>
            </a:xfrm>
            <a:prstGeom prst="ellipse">
              <a:avLst/>
            </a:prstGeom>
            <a:solidFill>
              <a:srgbClr val="6C6C76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003" y="1694"/>
              <a:ext cx="349" cy="349"/>
            </a:xfrm>
            <a:prstGeom prst="ellipse">
              <a:avLst/>
            </a:prstGeom>
            <a:solidFill>
              <a:srgbClr val="6C6C7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110105" y="520700"/>
            <a:ext cx="5809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600" dirty="0">
                <a:latin typeface="微软雅黑" panose="020B0503020204020204" charset="-122"/>
                <a:ea typeface="微软雅黑" panose="020B0503020204020204" charset="-122"/>
              </a:rPr>
              <a:t>搜索</a:t>
            </a:r>
            <a:endParaRPr lang="zh-CN" altLang="en-US" sz="2000" b="1" spc="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794947" y="1943644"/>
            <a:ext cx="733497" cy="733497"/>
          </a:xfrm>
          <a:prstGeom prst="ellipse">
            <a:avLst/>
          </a:prstGeom>
          <a:solidFill>
            <a:srgbClr val="A57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94946" y="3294033"/>
            <a:ext cx="733497" cy="733497"/>
          </a:xfrm>
          <a:prstGeom prst="ellipse">
            <a:avLst/>
          </a:prstGeom>
          <a:solidFill>
            <a:srgbClr val="A57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94946" y="4644422"/>
            <a:ext cx="733497" cy="733497"/>
          </a:xfrm>
          <a:prstGeom prst="ellipse">
            <a:avLst/>
          </a:prstGeom>
          <a:solidFill>
            <a:srgbClr val="A57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715929" y="2136011"/>
            <a:ext cx="4637078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获取用户输入内容，进行内容判断，获取，搜索可能结果列表，进行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展示。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699187" y="1782234"/>
            <a:ext cx="2882775" cy="43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01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获取用户输入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内容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715929" y="3436937"/>
            <a:ext cx="46370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搜索列表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设置不可见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699187" y="3083160"/>
            <a:ext cx="2882775" cy="43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02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用户删除输入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内容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15929" y="4814511"/>
            <a:ext cx="46370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用户点击选择搜索具体内容，跳转详情</a:t>
            </a:r>
            <a:r>
              <a:rPr lang="zh-CN" altLang="en-US" sz="14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页面</a:t>
            </a:r>
            <a:endParaRPr lang="zh-CN" altLang="en-US" sz="1400" kern="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699260" y="4460875"/>
            <a:ext cx="3528695" cy="43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03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获取用户选择的搜索结果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7" name="@这不是阿燊"/>
          <p:cNvSpPr>
            <a:spLocks noChangeAspect="1"/>
          </p:cNvSpPr>
          <p:nvPr/>
        </p:nvSpPr>
        <p:spPr bwMode="auto">
          <a:xfrm>
            <a:off x="1019800" y="2043982"/>
            <a:ext cx="367749" cy="507200"/>
          </a:xfrm>
          <a:custGeom>
            <a:avLst/>
            <a:gdLst>
              <a:gd name="connsiteX0" fmla="*/ 71548 w 414365"/>
              <a:gd name="connsiteY0" fmla="*/ 518143 h 571493"/>
              <a:gd name="connsiteX1" fmla="*/ 124898 w 414365"/>
              <a:gd name="connsiteY1" fmla="*/ 518143 h 571493"/>
              <a:gd name="connsiteX2" fmla="*/ 124898 w 414365"/>
              <a:gd name="connsiteY2" fmla="*/ 533403 h 571493"/>
              <a:gd name="connsiteX3" fmla="*/ 151533 w 414365"/>
              <a:gd name="connsiteY3" fmla="*/ 560085 h 571493"/>
              <a:gd name="connsiteX4" fmla="*/ 178169 w 414365"/>
              <a:gd name="connsiteY4" fmla="*/ 533403 h 571493"/>
              <a:gd name="connsiteX5" fmla="*/ 178169 w 414365"/>
              <a:gd name="connsiteY5" fmla="*/ 518143 h 571493"/>
              <a:gd name="connsiteX6" fmla="*/ 231539 w 414365"/>
              <a:gd name="connsiteY6" fmla="*/ 518143 h 571493"/>
              <a:gd name="connsiteX7" fmla="*/ 258204 w 414365"/>
              <a:gd name="connsiteY7" fmla="*/ 544818 h 571493"/>
              <a:gd name="connsiteX8" fmla="*/ 231539 w 414365"/>
              <a:gd name="connsiteY8" fmla="*/ 571493 h 571493"/>
              <a:gd name="connsiteX9" fmla="*/ 71548 w 414365"/>
              <a:gd name="connsiteY9" fmla="*/ 571493 h 571493"/>
              <a:gd name="connsiteX10" fmla="*/ 44883 w 414365"/>
              <a:gd name="connsiteY10" fmla="*/ 544818 h 571493"/>
              <a:gd name="connsiteX11" fmla="*/ 71548 w 414365"/>
              <a:gd name="connsiteY11" fmla="*/ 518143 h 571493"/>
              <a:gd name="connsiteX12" fmla="*/ 124898 w 414365"/>
              <a:gd name="connsiteY12" fmla="*/ 483227 h 571493"/>
              <a:gd name="connsiteX13" fmla="*/ 151544 w 414365"/>
              <a:gd name="connsiteY13" fmla="*/ 487669 h 571493"/>
              <a:gd name="connsiteX14" fmla="*/ 178169 w 414365"/>
              <a:gd name="connsiteY14" fmla="*/ 483572 h 571493"/>
              <a:gd name="connsiteX15" fmla="*/ 178169 w 414365"/>
              <a:gd name="connsiteY15" fmla="*/ 518143 h 571493"/>
              <a:gd name="connsiteX16" fmla="*/ 124898 w 414365"/>
              <a:gd name="connsiteY16" fmla="*/ 518143 h 571493"/>
              <a:gd name="connsiteX17" fmla="*/ 55191 w 414365"/>
              <a:gd name="connsiteY17" fmla="*/ 304743 h 571493"/>
              <a:gd name="connsiteX18" fmla="*/ 246909 w 414365"/>
              <a:gd name="connsiteY18" fmla="*/ 304743 h 571493"/>
              <a:gd name="connsiteX19" fmla="*/ 252478 w 414365"/>
              <a:gd name="connsiteY19" fmla="*/ 331480 h 571493"/>
              <a:gd name="connsiteX20" fmla="*/ 249384 w 414365"/>
              <a:gd name="connsiteY20" fmla="*/ 354337 h 571493"/>
              <a:gd name="connsiteX21" fmla="*/ 247702 w 414365"/>
              <a:gd name="connsiteY21" fmla="*/ 358093 h 571493"/>
              <a:gd name="connsiteX22" fmla="*/ 52941 w 414365"/>
              <a:gd name="connsiteY22" fmla="*/ 358093 h 571493"/>
              <a:gd name="connsiteX23" fmla="*/ 48230 w 414365"/>
              <a:gd name="connsiteY23" fmla="*/ 331480 h 571493"/>
              <a:gd name="connsiteX24" fmla="*/ 220498 w 414365"/>
              <a:gd name="connsiteY24" fmla="*/ 148624 h 571493"/>
              <a:gd name="connsiteX25" fmla="*/ 242956 w 414365"/>
              <a:gd name="connsiteY25" fmla="*/ 148624 h 571493"/>
              <a:gd name="connsiteX26" fmla="*/ 234151 w 414365"/>
              <a:gd name="connsiteY26" fmla="*/ 168947 h 571493"/>
              <a:gd name="connsiteX27" fmla="*/ 259044 w 414365"/>
              <a:gd name="connsiteY27" fmla="*/ 99101 h 571493"/>
              <a:gd name="connsiteX28" fmla="*/ 281045 w 414365"/>
              <a:gd name="connsiteY28" fmla="*/ 99101 h 571493"/>
              <a:gd name="connsiteX29" fmla="*/ 300089 w 414365"/>
              <a:gd name="connsiteY29" fmla="*/ 106720 h 571493"/>
              <a:gd name="connsiteX30" fmla="*/ 308183 w 414365"/>
              <a:gd name="connsiteY30" fmla="*/ 136720 h 571493"/>
              <a:gd name="connsiteX31" fmla="*/ 301413 w 414365"/>
              <a:gd name="connsiteY31" fmla="*/ 152156 h 571493"/>
              <a:gd name="connsiteX32" fmla="*/ 273462 w 414365"/>
              <a:gd name="connsiteY32" fmla="*/ 140971 h 571493"/>
              <a:gd name="connsiteX33" fmla="*/ 258229 w 414365"/>
              <a:gd name="connsiteY33" fmla="*/ 102870 h 571493"/>
              <a:gd name="connsiteX34" fmla="*/ 29661 w 414365"/>
              <a:gd name="connsiteY34" fmla="*/ 99101 h 571493"/>
              <a:gd name="connsiteX35" fmla="*/ 209477 w 414365"/>
              <a:gd name="connsiteY35" fmla="*/ 99101 h 571493"/>
              <a:gd name="connsiteX36" fmla="*/ 208723 w 414365"/>
              <a:gd name="connsiteY36" fmla="*/ 102870 h 571493"/>
              <a:gd name="connsiteX37" fmla="*/ 216756 w 414365"/>
              <a:gd name="connsiteY37" fmla="*/ 143054 h 571493"/>
              <a:gd name="connsiteX38" fmla="*/ 220498 w 414365"/>
              <a:gd name="connsiteY38" fmla="*/ 148624 h 571493"/>
              <a:gd name="connsiteX39" fmla="*/ 60132 w 414365"/>
              <a:gd name="connsiteY39" fmla="*/ 148624 h 571493"/>
              <a:gd name="connsiteX40" fmla="*/ 79176 w 414365"/>
              <a:gd name="connsiteY40" fmla="*/ 217195 h 571493"/>
              <a:gd name="connsiteX41" fmla="*/ 60132 w 414365"/>
              <a:gd name="connsiteY41" fmla="*/ 285766 h 571493"/>
              <a:gd name="connsiteX42" fmla="*/ 55191 w 414365"/>
              <a:gd name="connsiteY42" fmla="*/ 304743 h 571493"/>
              <a:gd name="connsiteX43" fmla="*/ 29646 w 414365"/>
              <a:gd name="connsiteY43" fmla="*/ 304743 h 571493"/>
              <a:gd name="connsiteX44" fmla="*/ 2981 w 414365"/>
              <a:gd name="connsiteY44" fmla="*/ 331418 h 571493"/>
              <a:gd name="connsiteX45" fmla="*/ 25837 w 414365"/>
              <a:gd name="connsiteY45" fmla="*/ 358093 h 571493"/>
              <a:gd name="connsiteX46" fmla="*/ 52941 w 414365"/>
              <a:gd name="connsiteY46" fmla="*/ 358093 h 571493"/>
              <a:gd name="connsiteX47" fmla="*/ 56323 w 414365"/>
              <a:gd name="connsiteY47" fmla="*/ 377194 h 571493"/>
              <a:gd name="connsiteX48" fmla="*/ 117265 w 414365"/>
              <a:gd name="connsiteY48" fmla="*/ 430527 h 571493"/>
              <a:gd name="connsiteX49" fmla="*/ 178206 w 414365"/>
              <a:gd name="connsiteY49" fmla="*/ 430527 h 571493"/>
              <a:gd name="connsiteX50" fmla="*/ 239147 w 414365"/>
              <a:gd name="connsiteY50" fmla="*/ 377194 h 571493"/>
              <a:gd name="connsiteX51" fmla="*/ 247702 w 414365"/>
              <a:gd name="connsiteY51" fmla="*/ 358093 h 571493"/>
              <a:gd name="connsiteX52" fmla="*/ 277251 w 414365"/>
              <a:gd name="connsiteY52" fmla="*/ 358093 h 571493"/>
              <a:gd name="connsiteX53" fmla="*/ 307725 w 414365"/>
              <a:gd name="connsiteY53" fmla="*/ 331418 h 571493"/>
              <a:gd name="connsiteX54" fmla="*/ 281060 w 414365"/>
              <a:gd name="connsiteY54" fmla="*/ 304743 h 571493"/>
              <a:gd name="connsiteX55" fmla="*/ 246909 w 414365"/>
              <a:gd name="connsiteY55" fmla="*/ 304743 h 571493"/>
              <a:gd name="connsiteX56" fmla="*/ 242956 w 414365"/>
              <a:gd name="connsiteY56" fmla="*/ 285766 h 571493"/>
              <a:gd name="connsiteX57" fmla="*/ 223912 w 414365"/>
              <a:gd name="connsiteY57" fmla="*/ 217195 h 571493"/>
              <a:gd name="connsiteX58" fmla="*/ 230578 w 414365"/>
              <a:gd name="connsiteY58" fmla="*/ 177195 h 571493"/>
              <a:gd name="connsiteX59" fmla="*/ 234151 w 414365"/>
              <a:gd name="connsiteY59" fmla="*/ 168947 h 571493"/>
              <a:gd name="connsiteX60" fmla="*/ 238712 w 414365"/>
              <a:gd name="connsiteY60" fmla="*/ 175737 h 571493"/>
              <a:gd name="connsiteX61" fmla="*/ 271379 w 414365"/>
              <a:gd name="connsiteY61" fmla="*/ 197704 h 571493"/>
              <a:gd name="connsiteX62" fmla="*/ 281193 w 414365"/>
              <a:gd name="connsiteY62" fmla="*/ 199668 h 571493"/>
              <a:gd name="connsiteX63" fmla="*/ 277236 w 414365"/>
              <a:gd name="connsiteY63" fmla="*/ 217195 h 571493"/>
              <a:gd name="connsiteX64" fmla="*/ 292471 w 414365"/>
              <a:gd name="connsiteY64" fmla="*/ 262909 h 571493"/>
              <a:gd name="connsiteX65" fmla="*/ 296280 w 414365"/>
              <a:gd name="connsiteY65" fmla="*/ 396241 h 571493"/>
              <a:gd name="connsiteX66" fmla="*/ 201059 w 414365"/>
              <a:gd name="connsiteY66" fmla="*/ 480050 h 571493"/>
              <a:gd name="connsiteX67" fmla="*/ 178169 w 414365"/>
              <a:gd name="connsiteY67" fmla="*/ 483572 h 571493"/>
              <a:gd name="connsiteX68" fmla="*/ 178169 w 414365"/>
              <a:gd name="connsiteY68" fmla="*/ 460981 h 571493"/>
              <a:gd name="connsiteX69" fmla="*/ 151533 w 414365"/>
              <a:gd name="connsiteY69" fmla="*/ 434299 h 571493"/>
              <a:gd name="connsiteX70" fmla="*/ 124898 w 414365"/>
              <a:gd name="connsiteY70" fmla="*/ 460981 h 571493"/>
              <a:gd name="connsiteX71" fmla="*/ 124898 w 414365"/>
              <a:gd name="connsiteY71" fmla="*/ 483227 h 571493"/>
              <a:gd name="connsiteX72" fmla="*/ 105838 w 414365"/>
              <a:gd name="connsiteY72" fmla="*/ 480050 h 571493"/>
              <a:gd name="connsiteX73" fmla="*/ 10617 w 414365"/>
              <a:gd name="connsiteY73" fmla="*/ 396241 h 571493"/>
              <a:gd name="connsiteX74" fmla="*/ 18235 w 414365"/>
              <a:gd name="connsiteY74" fmla="*/ 262909 h 571493"/>
              <a:gd name="connsiteX75" fmla="*/ 33470 w 414365"/>
              <a:gd name="connsiteY75" fmla="*/ 217195 h 571493"/>
              <a:gd name="connsiteX76" fmla="*/ 14426 w 414365"/>
              <a:gd name="connsiteY76" fmla="*/ 163862 h 571493"/>
              <a:gd name="connsiteX77" fmla="*/ 10617 w 414365"/>
              <a:gd name="connsiteY77" fmla="*/ 106720 h 571493"/>
              <a:gd name="connsiteX78" fmla="*/ 29661 w 414365"/>
              <a:gd name="connsiteY78" fmla="*/ 99101 h 571493"/>
              <a:gd name="connsiteX79" fmla="*/ 311544 w 414365"/>
              <a:gd name="connsiteY79" fmla="*/ 0 h 571493"/>
              <a:gd name="connsiteX80" fmla="*/ 414365 w 414365"/>
              <a:gd name="connsiteY80" fmla="*/ 102870 h 571493"/>
              <a:gd name="connsiteX81" fmla="*/ 311544 w 414365"/>
              <a:gd name="connsiteY81" fmla="*/ 205741 h 571493"/>
              <a:gd name="connsiteX82" fmla="*/ 281193 w 414365"/>
              <a:gd name="connsiteY82" fmla="*/ 199668 h 571493"/>
              <a:gd name="connsiteX83" fmla="*/ 283901 w 414365"/>
              <a:gd name="connsiteY83" fmla="*/ 187672 h 571493"/>
              <a:gd name="connsiteX84" fmla="*/ 296280 w 414365"/>
              <a:gd name="connsiteY84" fmla="*/ 163862 h 571493"/>
              <a:gd name="connsiteX85" fmla="*/ 301413 w 414365"/>
              <a:gd name="connsiteY85" fmla="*/ 152156 h 571493"/>
              <a:gd name="connsiteX86" fmla="*/ 311544 w 414365"/>
              <a:gd name="connsiteY86" fmla="*/ 156211 h 571493"/>
              <a:gd name="connsiteX87" fmla="*/ 364859 w 414365"/>
              <a:gd name="connsiteY87" fmla="*/ 102870 h 571493"/>
              <a:gd name="connsiteX88" fmla="*/ 311544 w 414365"/>
              <a:gd name="connsiteY88" fmla="*/ 49530 h 571493"/>
              <a:gd name="connsiteX89" fmla="*/ 262811 w 414365"/>
              <a:gd name="connsiteY89" fmla="*/ 81677 h 571493"/>
              <a:gd name="connsiteX90" fmla="*/ 259044 w 414365"/>
              <a:gd name="connsiteY90" fmla="*/ 99101 h 571493"/>
              <a:gd name="connsiteX91" fmla="*/ 209477 w 414365"/>
              <a:gd name="connsiteY91" fmla="*/ 99101 h 571493"/>
              <a:gd name="connsiteX92" fmla="*/ 216756 w 414365"/>
              <a:gd name="connsiteY92" fmla="*/ 62686 h 571493"/>
              <a:gd name="connsiteX93" fmla="*/ 311544 w 414365"/>
              <a:gd name="connsiteY93" fmla="*/ 0 h 57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14365" h="571493">
                <a:moveTo>
                  <a:pt x="71548" y="518143"/>
                </a:moveTo>
                <a:lnTo>
                  <a:pt x="124898" y="518143"/>
                </a:lnTo>
                <a:lnTo>
                  <a:pt x="124898" y="533403"/>
                </a:lnTo>
                <a:cubicBezTo>
                  <a:pt x="124898" y="548650"/>
                  <a:pt x="136313" y="560085"/>
                  <a:pt x="151533" y="560085"/>
                </a:cubicBezTo>
                <a:cubicBezTo>
                  <a:pt x="166754" y="560085"/>
                  <a:pt x="178169" y="548650"/>
                  <a:pt x="178169" y="533403"/>
                </a:cubicBezTo>
                <a:lnTo>
                  <a:pt x="178169" y="518143"/>
                </a:lnTo>
                <a:lnTo>
                  <a:pt x="231539" y="518143"/>
                </a:lnTo>
                <a:cubicBezTo>
                  <a:pt x="246776" y="518143"/>
                  <a:pt x="258204" y="529575"/>
                  <a:pt x="258204" y="544818"/>
                </a:cubicBezTo>
                <a:cubicBezTo>
                  <a:pt x="258204" y="560061"/>
                  <a:pt x="246776" y="571493"/>
                  <a:pt x="231539" y="571493"/>
                </a:cubicBezTo>
                <a:lnTo>
                  <a:pt x="71548" y="571493"/>
                </a:lnTo>
                <a:cubicBezTo>
                  <a:pt x="56311" y="571493"/>
                  <a:pt x="44883" y="560061"/>
                  <a:pt x="44883" y="544818"/>
                </a:cubicBezTo>
                <a:cubicBezTo>
                  <a:pt x="44883" y="529575"/>
                  <a:pt x="56311" y="518143"/>
                  <a:pt x="71548" y="518143"/>
                </a:cubicBezTo>
                <a:close/>
                <a:moveTo>
                  <a:pt x="124898" y="483227"/>
                </a:moveTo>
                <a:lnTo>
                  <a:pt x="151544" y="487669"/>
                </a:lnTo>
                <a:lnTo>
                  <a:pt x="178169" y="483572"/>
                </a:lnTo>
                <a:lnTo>
                  <a:pt x="178169" y="518143"/>
                </a:lnTo>
                <a:lnTo>
                  <a:pt x="124898" y="518143"/>
                </a:lnTo>
                <a:close/>
                <a:moveTo>
                  <a:pt x="55191" y="304743"/>
                </a:moveTo>
                <a:lnTo>
                  <a:pt x="246909" y="304743"/>
                </a:lnTo>
                <a:lnTo>
                  <a:pt x="252478" y="331480"/>
                </a:lnTo>
                <a:cubicBezTo>
                  <a:pt x="252478" y="339099"/>
                  <a:pt x="251526" y="346718"/>
                  <a:pt x="249384" y="354337"/>
                </a:cubicBezTo>
                <a:lnTo>
                  <a:pt x="247702" y="358093"/>
                </a:lnTo>
                <a:lnTo>
                  <a:pt x="52941" y="358093"/>
                </a:lnTo>
                <a:lnTo>
                  <a:pt x="48230" y="331480"/>
                </a:lnTo>
                <a:close/>
                <a:moveTo>
                  <a:pt x="220498" y="148624"/>
                </a:moveTo>
                <a:lnTo>
                  <a:pt x="242956" y="148624"/>
                </a:lnTo>
                <a:lnTo>
                  <a:pt x="234151" y="168947"/>
                </a:lnTo>
                <a:close/>
                <a:moveTo>
                  <a:pt x="259044" y="99101"/>
                </a:moveTo>
                <a:lnTo>
                  <a:pt x="281045" y="99101"/>
                </a:lnTo>
                <a:cubicBezTo>
                  <a:pt x="288662" y="99101"/>
                  <a:pt x="292471" y="102910"/>
                  <a:pt x="300089" y="106720"/>
                </a:cubicBezTo>
                <a:cubicBezTo>
                  <a:pt x="309611" y="116244"/>
                  <a:pt x="310563" y="126720"/>
                  <a:pt x="308183" y="136720"/>
                </a:cubicBezTo>
                <a:lnTo>
                  <a:pt x="301413" y="152156"/>
                </a:lnTo>
                <a:lnTo>
                  <a:pt x="273462" y="140971"/>
                </a:lnTo>
                <a:cubicBezTo>
                  <a:pt x="263941" y="131445"/>
                  <a:pt x="258229" y="118110"/>
                  <a:pt x="258229" y="102870"/>
                </a:cubicBezTo>
                <a:close/>
                <a:moveTo>
                  <a:pt x="29661" y="99101"/>
                </a:moveTo>
                <a:lnTo>
                  <a:pt x="209477" y="99101"/>
                </a:lnTo>
                <a:lnTo>
                  <a:pt x="208723" y="102870"/>
                </a:lnTo>
                <a:cubicBezTo>
                  <a:pt x="208723" y="117158"/>
                  <a:pt x="211579" y="130731"/>
                  <a:pt x="216756" y="143054"/>
                </a:cubicBezTo>
                <a:lnTo>
                  <a:pt x="220498" y="148624"/>
                </a:lnTo>
                <a:lnTo>
                  <a:pt x="60132" y="148624"/>
                </a:lnTo>
                <a:cubicBezTo>
                  <a:pt x="67750" y="163862"/>
                  <a:pt x="79176" y="186719"/>
                  <a:pt x="79176" y="217195"/>
                </a:cubicBezTo>
                <a:cubicBezTo>
                  <a:pt x="79176" y="236242"/>
                  <a:pt x="71559" y="262909"/>
                  <a:pt x="60132" y="285766"/>
                </a:cubicBezTo>
                <a:lnTo>
                  <a:pt x="55191" y="304743"/>
                </a:lnTo>
                <a:lnTo>
                  <a:pt x="29646" y="304743"/>
                </a:lnTo>
                <a:cubicBezTo>
                  <a:pt x="14409" y="304743"/>
                  <a:pt x="2981" y="316175"/>
                  <a:pt x="2981" y="331418"/>
                </a:cubicBezTo>
                <a:cubicBezTo>
                  <a:pt x="2981" y="346661"/>
                  <a:pt x="14409" y="358093"/>
                  <a:pt x="25837" y="358093"/>
                </a:cubicBezTo>
                <a:lnTo>
                  <a:pt x="52941" y="358093"/>
                </a:lnTo>
                <a:lnTo>
                  <a:pt x="56323" y="377194"/>
                </a:lnTo>
                <a:cubicBezTo>
                  <a:pt x="67750" y="403860"/>
                  <a:pt x="90603" y="422908"/>
                  <a:pt x="117265" y="430527"/>
                </a:cubicBezTo>
                <a:cubicBezTo>
                  <a:pt x="136309" y="434336"/>
                  <a:pt x="159162" y="434336"/>
                  <a:pt x="178206" y="430527"/>
                </a:cubicBezTo>
                <a:cubicBezTo>
                  <a:pt x="204868" y="422908"/>
                  <a:pt x="227721" y="403860"/>
                  <a:pt x="239147" y="377194"/>
                </a:cubicBezTo>
                <a:lnTo>
                  <a:pt x="247702" y="358093"/>
                </a:lnTo>
                <a:lnTo>
                  <a:pt x="277251" y="358093"/>
                </a:lnTo>
                <a:cubicBezTo>
                  <a:pt x="292488" y="358093"/>
                  <a:pt x="303916" y="346661"/>
                  <a:pt x="307725" y="331418"/>
                </a:cubicBezTo>
                <a:cubicBezTo>
                  <a:pt x="307725" y="316175"/>
                  <a:pt x="296297" y="304743"/>
                  <a:pt x="281060" y="304743"/>
                </a:cubicBezTo>
                <a:lnTo>
                  <a:pt x="246909" y="304743"/>
                </a:lnTo>
                <a:lnTo>
                  <a:pt x="242956" y="285766"/>
                </a:lnTo>
                <a:cubicBezTo>
                  <a:pt x="227721" y="262909"/>
                  <a:pt x="223912" y="240052"/>
                  <a:pt x="223912" y="217195"/>
                </a:cubicBezTo>
                <a:cubicBezTo>
                  <a:pt x="223912" y="201957"/>
                  <a:pt x="226769" y="188624"/>
                  <a:pt x="230578" y="177195"/>
                </a:cubicBezTo>
                <a:lnTo>
                  <a:pt x="234151" y="168947"/>
                </a:lnTo>
                <a:lnTo>
                  <a:pt x="238712" y="175737"/>
                </a:lnTo>
                <a:cubicBezTo>
                  <a:pt x="247995" y="185024"/>
                  <a:pt x="259062" y="192525"/>
                  <a:pt x="271379" y="197704"/>
                </a:cubicBezTo>
                <a:lnTo>
                  <a:pt x="281193" y="199668"/>
                </a:lnTo>
                <a:lnTo>
                  <a:pt x="277236" y="217195"/>
                </a:lnTo>
                <a:cubicBezTo>
                  <a:pt x="277236" y="228623"/>
                  <a:pt x="281045" y="243861"/>
                  <a:pt x="292471" y="262909"/>
                </a:cubicBezTo>
                <a:cubicBezTo>
                  <a:pt x="315324" y="304814"/>
                  <a:pt x="315324" y="354337"/>
                  <a:pt x="296280" y="396241"/>
                </a:cubicBezTo>
                <a:cubicBezTo>
                  <a:pt x="277236" y="438146"/>
                  <a:pt x="242956" y="468622"/>
                  <a:pt x="201059" y="480050"/>
                </a:cubicBezTo>
                <a:lnTo>
                  <a:pt x="178169" y="483572"/>
                </a:lnTo>
                <a:lnTo>
                  <a:pt x="178169" y="460981"/>
                </a:lnTo>
                <a:cubicBezTo>
                  <a:pt x="178169" y="445734"/>
                  <a:pt x="166754" y="434299"/>
                  <a:pt x="151533" y="434299"/>
                </a:cubicBezTo>
                <a:cubicBezTo>
                  <a:pt x="136313" y="434299"/>
                  <a:pt x="124898" y="445734"/>
                  <a:pt x="124898" y="460981"/>
                </a:cubicBezTo>
                <a:lnTo>
                  <a:pt x="124898" y="483227"/>
                </a:lnTo>
                <a:lnTo>
                  <a:pt x="105838" y="480050"/>
                </a:lnTo>
                <a:cubicBezTo>
                  <a:pt x="63941" y="468622"/>
                  <a:pt x="29661" y="438146"/>
                  <a:pt x="10617" y="396241"/>
                </a:cubicBezTo>
                <a:cubicBezTo>
                  <a:pt x="-4618" y="354337"/>
                  <a:pt x="-4618" y="304814"/>
                  <a:pt x="18235" y="262909"/>
                </a:cubicBezTo>
                <a:cubicBezTo>
                  <a:pt x="25853" y="247671"/>
                  <a:pt x="33470" y="228623"/>
                  <a:pt x="33470" y="217195"/>
                </a:cubicBezTo>
                <a:cubicBezTo>
                  <a:pt x="33470" y="194338"/>
                  <a:pt x="22044" y="175291"/>
                  <a:pt x="14426" y="163862"/>
                </a:cubicBezTo>
                <a:cubicBezTo>
                  <a:pt x="6808" y="148624"/>
                  <a:pt x="-8427" y="125767"/>
                  <a:pt x="10617" y="106720"/>
                </a:cubicBezTo>
                <a:cubicBezTo>
                  <a:pt x="14426" y="102910"/>
                  <a:pt x="22044" y="99101"/>
                  <a:pt x="29661" y="99101"/>
                </a:cubicBezTo>
                <a:close/>
                <a:moveTo>
                  <a:pt x="311544" y="0"/>
                </a:moveTo>
                <a:cubicBezTo>
                  <a:pt x="368667" y="0"/>
                  <a:pt x="414365" y="45720"/>
                  <a:pt x="414365" y="102870"/>
                </a:cubicBezTo>
                <a:cubicBezTo>
                  <a:pt x="414365" y="160021"/>
                  <a:pt x="368667" y="205741"/>
                  <a:pt x="311544" y="205741"/>
                </a:cubicBezTo>
                <a:lnTo>
                  <a:pt x="281193" y="199668"/>
                </a:lnTo>
                <a:lnTo>
                  <a:pt x="283901" y="187672"/>
                </a:lnTo>
                <a:cubicBezTo>
                  <a:pt x="287710" y="179100"/>
                  <a:pt x="292471" y="171481"/>
                  <a:pt x="296280" y="163862"/>
                </a:cubicBezTo>
                <a:lnTo>
                  <a:pt x="301413" y="152156"/>
                </a:lnTo>
                <a:lnTo>
                  <a:pt x="311544" y="156211"/>
                </a:lnTo>
                <a:cubicBezTo>
                  <a:pt x="338201" y="156211"/>
                  <a:pt x="364859" y="133350"/>
                  <a:pt x="364859" y="102870"/>
                </a:cubicBezTo>
                <a:cubicBezTo>
                  <a:pt x="364859" y="72390"/>
                  <a:pt x="338201" y="49530"/>
                  <a:pt x="311544" y="49530"/>
                </a:cubicBezTo>
                <a:cubicBezTo>
                  <a:pt x="291551" y="49530"/>
                  <a:pt x="271558" y="62389"/>
                  <a:pt x="262811" y="81677"/>
                </a:cubicBezTo>
                <a:lnTo>
                  <a:pt x="259044" y="99101"/>
                </a:lnTo>
                <a:lnTo>
                  <a:pt x="209477" y="99101"/>
                </a:lnTo>
                <a:lnTo>
                  <a:pt x="216756" y="62686"/>
                </a:lnTo>
                <a:cubicBezTo>
                  <a:pt x="232286" y="25717"/>
                  <a:pt x="268702" y="0"/>
                  <a:pt x="3115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" name="@这不是阿燊"/>
          <p:cNvSpPr>
            <a:spLocks noChangeAspect="1"/>
          </p:cNvSpPr>
          <p:nvPr/>
        </p:nvSpPr>
        <p:spPr bwMode="auto">
          <a:xfrm>
            <a:off x="985120" y="3380916"/>
            <a:ext cx="378343" cy="507200"/>
          </a:xfrm>
          <a:custGeom>
            <a:avLst/>
            <a:gdLst>
              <a:gd name="connsiteX0" fmla="*/ 371724 w 451054"/>
              <a:gd name="connsiteY0" fmla="*/ 255426 h 604675"/>
              <a:gd name="connsiteX1" fmla="*/ 371724 w 451054"/>
              <a:gd name="connsiteY1" fmla="*/ 392221 h 604675"/>
              <a:gd name="connsiteX2" fmla="*/ 430937 w 451054"/>
              <a:gd name="connsiteY2" fmla="*/ 323887 h 604675"/>
              <a:gd name="connsiteX3" fmla="*/ 371724 w 451054"/>
              <a:gd name="connsiteY3" fmla="*/ 255426 h 604675"/>
              <a:gd name="connsiteX4" fmla="*/ 10122 w 451054"/>
              <a:gd name="connsiteY4" fmla="*/ 208944 h 604675"/>
              <a:gd name="connsiteX5" fmla="*/ 361729 w 451054"/>
              <a:gd name="connsiteY5" fmla="*/ 208944 h 604675"/>
              <a:gd name="connsiteX6" fmla="*/ 371724 w 451054"/>
              <a:gd name="connsiteY6" fmla="*/ 219049 h 604675"/>
              <a:gd name="connsiteX7" fmla="*/ 371724 w 451054"/>
              <a:gd name="connsiteY7" fmla="*/ 235217 h 604675"/>
              <a:gd name="connsiteX8" fmla="*/ 451054 w 451054"/>
              <a:gd name="connsiteY8" fmla="*/ 323887 h 604675"/>
              <a:gd name="connsiteX9" fmla="*/ 371724 w 451054"/>
              <a:gd name="connsiteY9" fmla="*/ 412430 h 604675"/>
              <a:gd name="connsiteX10" fmla="*/ 371724 w 451054"/>
              <a:gd name="connsiteY10" fmla="*/ 450576 h 604675"/>
              <a:gd name="connsiteX11" fmla="*/ 260764 w 451054"/>
              <a:gd name="connsiteY11" fmla="*/ 584592 h 604675"/>
              <a:gd name="connsiteX12" fmla="*/ 361729 w 451054"/>
              <a:gd name="connsiteY12" fmla="*/ 584592 h 604675"/>
              <a:gd name="connsiteX13" fmla="*/ 371724 w 451054"/>
              <a:gd name="connsiteY13" fmla="*/ 594570 h 604675"/>
              <a:gd name="connsiteX14" fmla="*/ 361729 w 451054"/>
              <a:gd name="connsiteY14" fmla="*/ 604675 h 604675"/>
              <a:gd name="connsiteX15" fmla="*/ 10122 w 451054"/>
              <a:gd name="connsiteY15" fmla="*/ 604675 h 604675"/>
              <a:gd name="connsiteX16" fmla="*/ 0 w 451054"/>
              <a:gd name="connsiteY16" fmla="*/ 594570 h 604675"/>
              <a:gd name="connsiteX17" fmla="*/ 10122 w 451054"/>
              <a:gd name="connsiteY17" fmla="*/ 584592 h 604675"/>
              <a:gd name="connsiteX18" fmla="*/ 110961 w 451054"/>
              <a:gd name="connsiteY18" fmla="*/ 584592 h 604675"/>
              <a:gd name="connsiteX19" fmla="*/ 0 w 451054"/>
              <a:gd name="connsiteY19" fmla="*/ 450576 h 604675"/>
              <a:gd name="connsiteX20" fmla="*/ 0 w 451054"/>
              <a:gd name="connsiteY20" fmla="*/ 219049 h 604675"/>
              <a:gd name="connsiteX21" fmla="*/ 10122 w 451054"/>
              <a:gd name="connsiteY21" fmla="*/ 208944 h 604675"/>
              <a:gd name="connsiteX22" fmla="*/ 266413 w 451054"/>
              <a:gd name="connsiteY22" fmla="*/ 0 h 604675"/>
              <a:gd name="connsiteX23" fmla="*/ 276405 w 451054"/>
              <a:gd name="connsiteY23" fmla="*/ 10106 h 604675"/>
              <a:gd name="connsiteX24" fmla="*/ 276405 w 451054"/>
              <a:gd name="connsiteY24" fmla="*/ 159166 h 604675"/>
              <a:gd name="connsiteX25" fmla="*/ 266413 w 451054"/>
              <a:gd name="connsiteY25" fmla="*/ 169145 h 604675"/>
              <a:gd name="connsiteX26" fmla="*/ 256294 w 451054"/>
              <a:gd name="connsiteY26" fmla="*/ 159166 h 604675"/>
              <a:gd name="connsiteX27" fmla="*/ 256294 w 451054"/>
              <a:gd name="connsiteY27" fmla="*/ 10106 h 604675"/>
              <a:gd name="connsiteX28" fmla="*/ 266413 w 451054"/>
              <a:gd name="connsiteY28" fmla="*/ 0 h 604675"/>
              <a:gd name="connsiteX29" fmla="*/ 185841 w 451054"/>
              <a:gd name="connsiteY29" fmla="*/ 0 h 604675"/>
              <a:gd name="connsiteX30" fmla="*/ 195960 w 451054"/>
              <a:gd name="connsiteY30" fmla="*/ 10106 h 604675"/>
              <a:gd name="connsiteX31" fmla="*/ 195960 w 451054"/>
              <a:gd name="connsiteY31" fmla="*/ 159166 h 604675"/>
              <a:gd name="connsiteX32" fmla="*/ 185841 w 451054"/>
              <a:gd name="connsiteY32" fmla="*/ 169145 h 604675"/>
              <a:gd name="connsiteX33" fmla="*/ 175849 w 451054"/>
              <a:gd name="connsiteY33" fmla="*/ 159166 h 604675"/>
              <a:gd name="connsiteX34" fmla="*/ 175849 w 451054"/>
              <a:gd name="connsiteY34" fmla="*/ 10106 h 604675"/>
              <a:gd name="connsiteX35" fmla="*/ 185841 w 451054"/>
              <a:gd name="connsiteY35" fmla="*/ 0 h 604675"/>
              <a:gd name="connsiteX36" fmla="*/ 105382 w 451054"/>
              <a:gd name="connsiteY36" fmla="*/ 0 h 604675"/>
              <a:gd name="connsiteX37" fmla="*/ 115374 w 451054"/>
              <a:gd name="connsiteY37" fmla="*/ 10106 h 604675"/>
              <a:gd name="connsiteX38" fmla="*/ 115374 w 451054"/>
              <a:gd name="connsiteY38" fmla="*/ 159166 h 604675"/>
              <a:gd name="connsiteX39" fmla="*/ 105382 w 451054"/>
              <a:gd name="connsiteY39" fmla="*/ 169145 h 604675"/>
              <a:gd name="connsiteX40" fmla="*/ 95263 w 451054"/>
              <a:gd name="connsiteY40" fmla="*/ 159166 h 604675"/>
              <a:gd name="connsiteX41" fmla="*/ 95263 w 451054"/>
              <a:gd name="connsiteY41" fmla="*/ 10106 h 604675"/>
              <a:gd name="connsiteX42" fmla="*/ 105382 w 451054"/>
              <a:gd name="connsiteY42" fmla="*/ 0 h 60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51054" h="604675">
                <a:moveTo>
                  <a:pt x="371724" y="255426"/>
                </a:moveTo>
                <a:lnTo>
                  <a:pt x="371724" y="392221"/>
                </a:lnTo>
                <a:cubicBezTo>
                  <a:pt x="405126" y="387295"/>
                  <a:pt x="430937" y="358496"/>
                  <a:pt x="430937" y="323887"/>
                </a:cubicBezTo>
                <a:cubicBezTo>
                  <a:pt x="430937" y="289151"/>
                  <a:pt x="405126" y="260352"/>
                  <a:pt x="371724" y="255426"/>
                </a:cubicBezTo>
                <a:close/>
                <a:moveTo>
                  <a:pt x="10122" y="208944"/>
                </a:moveTo>
                <a:lnTo>
                  <a:pt x="361729" y="208944"/>
                </a:lnTo>
                <a:cubicBezTo>
                  <a:pt x="367296" y="208944"/>
                  <a:pt x="371724" y="213491"/>
                  <a:pt x="371724" y="219049"/>
                </a:cubicBezTo>
                <a:lnTo>
                  <a:pt x="371724" y="235217"/>
                </a:lnTo>
                <a:cubicBezTo>
                  <a:pt x="416260" y="240269"/>
                  <a:pt x="451054" y="278036"/>
                  <a:pt x="451054" y="323887"/>
                </a:cubicBezTo>
                <a:cubicBezTo>
                  <a:pt x="451054" y="369611"/>
                  <a:pt x="416260" y="407504"/>
                  <a:pt x="371724" y="412430"/>
                </a:cubicBezTo>
                <a:lnTo>
                  <a:pt x="371724" y="450576"/>
                </a:lnTo>
                <a:cubicBezTo>
                  <a:pt x="371724" y="510321"/>
                  <a:pt x="326049" y="561856"/>
                  <a:pt x="260764" y="584592"/>
                </a:cubicBezTo>
                <a:lnTo>
                  <a:pt x="361729" y="584592"/>
                </a:lnTo>
                <a:cubicBezTo>
                  <a:pt x="367296" y="584592"/>
                  <a:pt x="371724" y="589013"/>
                  <a:pt x="371724" y="594570"/>
                </a:cubicBezTo>
                <a:cubicBezTo>
                  <a:pt x="371724" y="600128"/>
                  <a:pt x="367296" y="604675"/>
                  <a:pt x="361729" y="604675"/>
                </a:cubicBezTo>
                <a:lnTo>
                  <a:pt x="10122" y="604675"/>
                </a:lnTo>
                <a:cubicBezTo>
                  <a:pt x="4555" y="604675"/>
                  <a:pt x="0" y="600128"/>
                  <a:pt x="0" y="594570"/>
                </a:cubicBezTo>
                <a:cubicBezTo>
                  <a:pt x="0" y="589013"/>
                  <a:pt x="4555" y="584592"/>
                  <a:pt x="10122" y="584592"/>
                </a:cubicBezTo>
                <a:lnTo>
                  <a:pt x="110961" y="584592"/>
                </a:lnTo>
                <a:cubicBezTo>
                  <a:pt x="45675" y="561856"/>
                  <a:pt x="0" y="510321"/>
                  <a:pt x="0" y="450576"/>
                </a:cubicBezTo>
                <a:lnTo>
                  <a:pt x="0" y="219049"/>
                </a:lnTo>
                <a:cubicBezTo>
                  <a:pt x="0" y="213491"/>
                  <a:pt x="4555" y="208944"/>
                  <a:pt x="10122" y="208944"/>
                </a:cubicBezTo>
                <a:close/>
                <a:moveTo>
                  <a:pt x="266413" y="0"/>
                </a:moveTo>
                <a:cubicBezTo>
                  <a:pt x="271978" y="0"/>
                  <a:pt x="276405" y="4548"/>
                  <a:pt x="276405" y="10106"/>
                </a:cubicBezTo>
                <a:lnTo>
                  <a:pt x="276405" y="159166"/>
                </a:lnTo>
                <a:cubicBezTo>
                  <a:pt x="276405" y="164724"/>
                  <a:pt x="271978" y="169145"/>
                  <a:pt x="266413" y="169145"/>
                </a:cubicBezTo>
                <a:cubicBezTo>
                  <a:pt x="260847" y="169145"/>
                  <a:pt x="256294" y="164724"/>
                  <a:pt x="256294" y="159166"/>
                </a:cubicBezTo>
                <a:lnTo>
                  <a:pt x="256294" y="10106"/>
                </a:lnTo>
                <a:cubicBezTo>
                  <a:pt x="256294" y="4548"/>
                  <a:pt x="260847" y="0"/>
                  <a:pt x="266413" y="0"/>
                </a:cubicBezTo>
                <a:close/>
                <a:moveTo>
                  <a:pt x="185841" y="0"/>
                </a:moveTo>
                <a:cubicBezTo>
                  <a:pt x="191407" y="0"/>
                  <a:pt x="195960" y="4548"/>
                  <a:pt x="195960" y="10106"/>
                </a:cubicBezTo>
                <a:lnTo>
                  <a:pt x="195960" y="159166"/>
                </a:lnTo>
                <a:cubicBezTo>
                  <a:pt x="195960" y="164724"/>
                  <a:pt x="191407" y="169145"/>
                  <a:pt x="185841" y="169145"/>
                </a:cubicBezTo>
                <a:cubicBezTo>
                  <a:pt x="180276" y="169145"/>
                  <a:pt x="175849" y="164724"/>
                  <a:pt x="175849" y="159166"/>
                </a:cubicBezTo>
                <a:lnTo>
                  <a:pt x="175849" y="10106"/>
                </a:lnTo>
                <a:cubicBezTo>
                  <a:pt x="175849" y="4548"/>
                  <a:pt x="180276" y="0"/>
                  <a:pt x="185841" y="0"/>
                </a:cubicBezTo>
                <a:close/>
                <a:moveTo>
                  <a:pt x="105382" y="0"/>
                </a:moveTo>
                <a:cubicBezTo>
                  <a:pt x="110947" y="0"/>
                  <a:pt x="115374" y="4548"/>
                  <a:pt x="115374" y="10106"/>
                </a:cubicBezTo>
                <a:lnTo>
                  <a:pt x="115374" y="159166"/>
                </a:lnTo>
                <a:cubicBezTo>
                  <a:pt x="115374" y="164724"/>
                  <a:pt x="110947" y="169145"/>
                  <a:pt x="105382" y="169145"/>
                </a:cubicBezTo>
                <a:cubicBezTo>
                  <a:pt x="99816" y="169145"/>
                  <a:pt x="95263" y="164724"/>
                  <a:pt x="95263" y="159166"/>
                </a:cubicBezTo>
                <a:lnTo>
                  <a:pt x="95263" y="10106"/>
                </a:lnTo>
                <a:cubicBezTo>
                  <a:pt x="95263" y="4548"/>
                  <a:pt x="99816" y="0"/>
                  <a:pt x="1053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9" name="@这不是阿燊"/>
          <p:cNvSpPr>
            <a:spLocks noChangeAspect="1"/>
          </p:cNvSpPr>
          <p:nvPr/>
        </p:nvSpPr>
        <p:spPr bwMode="auto">
          <a:xfrm>
            <a:off x="1000974" y="4751856"/>
            <a:ext cx="321439" cy="507200"/>
          </a:xfrm>
          <a:custGeom>
            <a:avLst/>
            <a:gdLst>
              <a:gd name="connsiteX0" fmla="*/ 43029 w 295418"/>
              <a:gd name="connsiteY0" fmla="*/ 424651 h 466142"/>
              <a:gd name="connsiteX1" fmla="*/ 43219 w 295418"/>
              <a:gd name="connsiteY1" fmla="*/ 424651 h 466142"/>
              <a:gd name="connsiteX2" fmla="*/ 43172 w 295418"/>
              <a:gd name="connsiteY2" fmla="*/ 424699 h 466142"/>
              <a:gd name="connsiteX3" fmla="*/ 43029 w 295418"/>
              <a:gd name="connsiteY3" fmla="*/ 424699 h 466142"/>
              <a:gd name="connsiteX4" fmla="*/ 41171 w 295418"/>
              <a:gd name="connsiteY4" fmla="*/ 240585 h 466142"/>
              <a:gd name="connsiteX5" fmla="*/ 105616 w 295418"/>
              <a:gd name="connsiteY5" fmla="*/ 266356 h 466142"/>
              <a:gd name="connsiteX6" fmla="*/ 150008 w 295418"/>
              <a:gd name="connsiteY6" fmla="*/ 281599 h 466142"/>
              <a:gd name="connsiteX7" fmla="*/ 154533 w 295418"/>
              <a:gd name="connsiteY7" fmla="*/ 281456 h 466142"/>
              <a:gd name="connsiteX8" fmla="*/ 180206 w 295418"/>
              <a:gd name="connsiteY8" fmla="*/ 287363 h 466142"/>
              <a:gd name="connsiteX9" fmla="*/ 181920 w 295418"/>
              <a:gd name="connsiteY9" fmla="*/ 288030 h 466142"/>
              <a:gd name="connsiteX10" fmla="*/ 188541 w 295418"/>
              <a:gd name="connsiteY10" fmla="*/ 289983 h 466142"/>
              <a:gd name="connsiteX11" fmla="*/ 195352 w 295418"/>
              <a:gd name="connsiteY11" fmla="*/ 290507 h 466142"/>
              <a:gd name="connsiteX12" fmla="*/ 218168 w 295418"/>
              <a:gd name="connsiteY12" fmla="*/ 278503 h 466142"/>
              <a:gd name="connsiteX13" fmla="*/ 219739 w 295418"/>
              <a:gd name="connsiteY13" fmla="*/ 276598 h 466142"/>
              <a:gd name="connsiteX14" fmla="*/ 254939 w 295418"/>
              <a:gd name="connsiteY14" fmla="*/ 258734 h 466142"/>
              <a:gd name="connsiteX15" fmla="*/ 255796 w 295418"/>
              <a:gd name="connsiteY15" fmla="*/ 258734 h 466142"/>
              <a:gd name="connsiteX16" fmla="*/ 261607 w 295418"/>
              <a:gd name="connsiteY16" fmla="*/ 265260 h 466142"/>
              <a:gd name="connsiteX17" fmla="*/ 242602 w 295418"/>
              <a:gd name="connsiteY17" fmla="*/ 455900 h 466142"/>
              <a:gd name="connsiteX18" fmla="*/ 231266 w 295418"/>
              <a:gd name="connsiteY18" fmla="*/ 466142 h 466142"/>
              <a:gd name="connsiteX19" fmla="*/ 64177 w 295418"/>
              <a:gd name="connsiteY19" fmla="*/ 466142 h 466142"/>
              <a:gd name="connsiteX20" fmla="*/ 52841 w 295418"/>
              <a:gd name="connsiteY20" fmla="*/ 455900 h 466142"/>
              <a:gd name="connsiteX21" fmla="*/ 49649 w 295418"/>
              <a:gd name="connsiteY21" fmla="*/ 424032 h 466142"/>
              <a:gd name="connsiteX22" fmla="*/ 49268 w 295418"/>
              <a:gd name="connsiteY22" fmla="*/ 420078 h 466142"/>
              <a:gd name="connsiteX23" fmla="*/ 45125 w 295418"/>
              <a:gd name="connsiteY23" fmla="*/ 378253 h 466142"/>
              <a:gd name="connsiteX24" fmla="*/ 32026 w 295418"/>
              <a:gd name="connsiteY24" fmla="*/ 247254 h 466142"/>
              <a:gd name="connsiteX25" fmla="*/ 37599 w 295418"/>
              <a:gd name="connsiteY25" fmla="*/ 240727 h 466142"/>
              <a:gd name="connsiteX26" fmla="*/ 41171 w 295418"/>
              <a:gd name="connsiteY26" fmla="*/ 240585 h 466142"/>
              <a:gd name="connsiteX27" fmla="*/ 28618 w 295418"/>
              <a:gd name="connsiteY27" fmla="*/ 147559 h 466142"/>
              <a:gd name="connsiteX28" fmla="*/ 247324 w 295418"/>
              <a:gd name="connsiteY28" fmla="*/ 147559 h 466142"/>
              <a:gd name="connsiteX29" fmla="*/ 266800 w 295418"/>
              <a:gd name="connsiteY29" fmla="*/ 147559 h 466142"/>
              <a:gd name="connsiteX30" fmla="*/ 272705 w 295418"/>
              <a:gd name="connsiteY30" fmla="*/ 154084 h 466142"/>
              <a:gd name="connsiteX31" fmla="*/ 264086 w 295418"/>
              <a:gd name="connsiteY31" fmla="*/ 240057 h 466142"/>
              <a:gd name="connsiteX32" fmla="*/ 258276 w 295418"/>
              <a:gd name="connsiteY32" fmla="*/ 245106 h 466142"/>
              <a:gd name="connsiteX33" fmla="*/ 258229 w 295418"/>
              <a:gd name="connsiteY33" fmla="*/ 245106 h 466142"/>
              <a:gd name="connsiteX34" fmla="*/ 236420 w 295418"/>
              <a:gd name="connsiteY34" fmla="*/ 248631 h 466142"/>
              <a:gd name="connsiteX35" fmla="*/ 207088 w 295418"/>
              <a:gd name="connsiteY35" fmla="*/ 270589 h 466142"/>
              <a:gd name="connsiteX36" fmla="*/ 196850 w 295418"/>
              <a:gd name="connsiteY36" fmla="*/ 276685 h 466142"/>
              <a:gd name="connsiteX37" fmla="*/ 189993 w 295418"/>
              <a:gd name="connsiteY37" fmla="*/ 276447 h 466142"/>
              <a:gd name="connsiteX38" fmla="*/ 186184 w 295418"/>
              <a:gd name="connsiteY38" fmla="*/ 275161 h 466142"/>
              <a:gd name="connsiteX39" fmla="*/ 183422 w 295418"/>
              <a:gd name="connsiteY39" fmla="*/ 273970 h 466142"/>
              <a:gd name="connsiteX40" fmla="*/ 154518 w 295418"/>
              <a:gd name="connsiteY40" fmla="*/ 267874 h 466142"/>
              <a:gd name="connsiteX41" fmla="*/ 148899 w 295418"/>
              <a:gd name="connsiteY41" fmla="*/ 268064 h 466142"/>
              <a:gd name="connsiteX42" fmla="*/ 115234 w 295418"/>
              <a:gd name="connsiteY42" fmla="*/ 256776 h 466142"/>
              <a:gd name="connsiteX43" fmla="*/ 40856 w 295418"/>
              <a:gd name="connsiteY43" fmla="*/ 227006 h 466142"/>
              <a:gd name="connsiteX44" fmla="*/ 35808 w 295418"/>
              <a:gd name="connsiteY44" fmla="*/ 227244 h 466142"/>
              <a:gd name="connsiteX45" fmla="*/ 29428 w 295418"/>
              <a:gd name="connsiteY45" fmla="*/ 221910 h 466142"/>
              <a:gd name="connsiteX46" fmla="*/ 22666 w 295418"/>
              <a:gd name="connsiteY46" fmla="*/ 154084 h 466142"/>
              <a:gd name="connsiteX47" fmla="*/ 28618 w 295418"/>
              <a:gd name="connsiteY47" fmla="*/ 147559 h 466142"/>
              <a:gd name="connsiteX48" fmla="*/ 11381 w 295418"/>
              <a:gd name="connsiteY48" fmla="*/ 83877 h 466142"/>
              <a:gd name="connsiteX49" fmla="*/ 284085 w 295418"/>
              <a:gd name="connsiteY49" fmla="*/ 83877 h 466142"/>
              <a:gd name="connsiteX50" fmla="*/ 295418 w 295418"/>
              <a:gd name="connsiteY50" fmla="*/ 95261 h 466142"/>
              <a:gd name="connsiteX51" fmla="*/ 295418 w 295418"/>
              <a:gd name="connsiteY51" fmla="*/ 122553 h 466142"/>
              <a:gd name="connsiteX52" fmla="*/ 288561 w 295418"/>
              <a:gd name="connsiteY52" fmla="*/ 132984 h 466142"/>
              <a:gd name="connsiteX53" fmla="*/ 284085 w 295418"/>
              <a:gd name="connsiteY53" fmla="*/ 133889 h 466142"/>
              <a:gd name="connsiteX54" fmla="*/ 11381 w 295418"/>
              <a:gd name="connsiteY54" fmla="*/ 133889 h 466142"/>
              <a:gd name="connsiteX55" fmla="*/ 6905 w 295418"/>
              <a:gd name="connsiteY55" fmla="*/ 132984 h 466142"/>
              <a:gd name="connsiteX56" fmla="*/ 0 w 295418"/>
              <a:gd name="connsiteY56" fmla="*/ 122553 h 466142"/>
              <a:gd name="connsiteX57" fmla="*/ 0 w 295418"/>
              <a:gd name="connsiteY57" fmla="*/ 95261 h 466142"/>
              <a:gd name="connsiteX58" fmla="*/ 11381 w 295418"/>
              <a:gd name="connsiteY58" fmla="*/ 83877 h 466142"/>
              <a:gd name="connsiteX59" fmla="*/ 236801 w 295418"/>
              <a:gd name="connsiteY59" fmla="*/ 0 h 466142"/>
              <a:gd name="connsiteX60" fmla="*/ 238039 w 295418"/>
              <a:gd name="connsiteY60" fmla="*/ 95 h 466142"/>
              <a:gd name="connsiteX61" fmla="*/ 248134 w 295418"/>
              <a:gd name="connsiteY61" fmla="*/ 12574 h 466142"/>
              <a:gd name="connsiteX62" fmla="*/ 242515 w 295418"/>
              <a:gd name="connsiteY62" fmla="*/ 64920 h 466142"/>
              <a:gd name="connsiteX63" fmla="*/ 236563 w 295418"/>
              <a:gd name="connsiteY63" fmla="*/ 70255 h 466142"/>
              <a:gd name="connsiteX64" fmla="*/ 225706 w 295418"/>
              <a:gd name="connsiteY64" fmla="*/ 70255 h 466142"/>
              <a:gd name="connsiteX65" fmla="*/ 219754 w 295418"/>
              <a:gd name="connsiteY65" fmla="*/ 63634 h 466142"/>
              <a:gd name="connsiteX66" fmla="*/ 225516 w 295418"/>
              <a:gd name="connsiteY66" fmla="*/ 10145 h 466142"/>
              <a:gd name="connsiteX67" fmla="*/ 236801 w 295418"/>
              <a:gd name="connsiteY67" fmla="*/ 0 h 46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95418" h="466142">
                <a:moveTo>
                  <a:pt x="43029" y="424651"/>
                </a:moveTo>
                <a:lnTo>
                  <a:pt x="43219" y="424651"/>
                </a:lnTo>
                <a:lnTo>
                  <a:pt x="43172" y="424699"/>
                </a:lnTo>
                <a:lnTo>
                  <a:pt x="43029" y="424699"/>
                </a:lnTo>
                <a:close/>
                <a:moveTo>
                  <a:pt x="41171" y="240585"/>
                </a:moveTo>
                <a:cubicBezTo>
                  <a:pt x="65272" y="239965"/>
                  <a:pt x="88564" y="249302"/>
                  <a:pt x="105616" y="266356"/>
                </a:cubicBezTo>
                <a:cubicBezTo>
                  <a:pt x="116666" y="277407"/>
                  <a:pt x="132813" y="282981"/>
                  <a:pt x="150008" y="281599"/>
                </a:cubicBezTo>
                <a:cubicBezTo>
                  <a:pt x="151484" y="281504"/>
                  <a:pt x="153009" y="281456"/>
                  <a:pt x="154533" y="281456"/>
                </a:cubicBezTo>
                <a:cubicBezTo>
                  <a:pt x="163440" y="281409"/>
                  <a:pt x="172204" y="283457"/>
                  <a:pt x="180206" y="287363"/>
                </a:cubicBezTo>
                <a:cubicBezTo>
                  <a:pt x="180777" y="287649"/>
                  <a:pt x="181349" y="287792"/>
                  <a:pt x="181920" y="288030"/>
                </a:cubicBezTo>
                <a:cubicBezTo>
                  <a:pt x="184064" y="288888"/>
                  <a:pt x="186255" y="289555"/>
                  <a:pt x="188541" y="289983"/>
                </a:cubicBezTo>
                <a:cubicBezTo>
                  <a:pt x="190780" y="290412"/>
                  <a:pt x="193066" y="290555"/>
                  <a:pt x="195352" y="290507"/>
                </a:cubicBezTo>
                <a:cubicBezTo>
                  <a:pt x="204402" y="290222"/>
                  <a:pt x="212833" y="285791"/>
                  <a:pt x="218168" y="278503"/>
                </a:cubicBezTo>
                <a:cubicBezTo>
                  <a:pt x="218644" y="277836"/>
                  <a:pt x="219215" y="277217"/>
                  <a:pt x="219739" y="276598"/>
                </a:cubicBezTo>
                <a:cubicBezTo>
                  <a:pt x="228361" y="265832"/>
                  <a:pt x="241173" y="259353"/>
                  <a:pt x="254939" y="258734"/>
                </a:cubicBezTo>
                <a:lnTo>
                  <a:pt x="255796" y="258734"/>
                </a:lnTo>
                <a:cubicBezTo>
                  <a:pt x="259273" y="258782"/>
                  <a:pt x="261988" y="261830"/>
                  <a:pt x="261607" y="265260"/>
                </a:cubicBezTo>
                <a:cubicBezTo>
                  <a:pt x="258273" y="298796"/>
                  <a:pt x="242602" y="455900"/>
                  <a:pt x="242602" y="455900"/>
                </a:cubicBezTo>
                <a:cubicBezTo>
                  <a:pt x="242031" y="461712"/>
                  <a:pt x="237125" y="466142"/>
                  <a:pt x="231266" y="466142"/>
                </a:cubicBezTo>
                <a:lnTo>
                  <a:pt x="64177" y="466142"/>
                </a:lnTo>
                <a:cubicBezTo>
                  <a:pt x="58318" y="466142"/>
                  <a:pt x="53412" y="461712"/>
                  <a:pt x="52841" y="455900"/>
                </a:cubicBezTo>
                <a:lnTo>
                  <a:pt x="49649" y="424032"/>
                </a:lnTo>
                <a:lnTo>
                  <a:pt x="49268" y="420078"/>
                </a:lnTo>
                <a:lnTo>
                  <a:pt x="45125" y="378253"/>
                </a:lnTo>
                <a:cubicBezTo>
                  <a:pt x="45125" y="378253"/>
                  <a:pt x="34646" y="273549"/>
                  <a:pt x="32026" y="247254"/>
                </a:cubicBezTo>
                <a:cubicBezTo>
                  <a:pt x="31645" y="243871"/>
                  <a:pt x="34217" y="240918"/>
                  <a:pt x="37599" y="240727"/>
                </a:cubicBezTo>
                <a:cubicBezTo>
                  <a:pt x="38790" y="240632"/>
                  <a:pt x="39980" y="240585"/>
                  <a:pt x="41171" y="240585"/>
                </a:cubicBezTo>
                <a:close/>
                <a:moveTo>
                  <a:pt x="28618" y="147559"/>
                </a:moveTo>
                <a:lnTo>
                  <a:pt x="247324" y="147559"/>
                </a:lnTo>
                <a:lnTo>
                  <a:pt x="266800" y="147559"/>
                </a:lnTo>
                <a:cubicBezTo>
                  <a:pt x="270324" y="147511"/>
                  <a:pt x="273038" y="150559"/>
                  <a:pt x="272705" y="154084"/>
                </a:cubicBezTo>
                <a:lnTo>
                  <a:pt x="264086" y="240057"/>
                </a:lnTo>
                <a:cubicBezTo>
                  <a:pt x="263800" y="243011"/>
                  <a:pt x="261276" y="245202"/>
                  <a:pt x="258276" y="245106"/>
                </a:cubicBezTo>
                <a:lnTo>
                  <a:pt x="258229" y="245106"/>
                </a:lnTo>
                <a:cubicBezTo>
                  <a:pt x="250801" y="244963"/>
                  <a:pt x="243420" y="246154"/>
                  <a:pt x="236420" y="248631"/>
                </a:cubicBezTo>
                <a:cubicBezTo>
                  <a:pt x="224659" y="252822"/>
                  <a:pt x="214421" y="260443"/>
                  <a:pt x="207088" y="270589"/>
                </a:cubicBezTo>
                <a:cubicBezTo>
                  <a:pt x="204612" y="273875"/>
                  <a:pt x="200945" y="276114"/>
                  <a:pt x="196850" y="276685"/>
                </a:cubicBezTo>
                <a:cubicBezTo>
                  <a:pt x="194564" y="277066"/>
                  <a:pt x="192231" y="276971"/>
                  <a:pt x="189993" y="276447"/>
                </a:cubicBezTo>
                <a:cubicBezTo>
                  <a:pt x="188708" y="276161"/>
                  <a:pt x="187422" y="275733"/>
                  <a:pt x="186184" y="275161"/>
                </a:cubicBezTo>
                <a:cubicBezTo>
                  <a:pt x="185279" y="274685"/>
                  <a:pt x="184327" y="274399"/>
                  <a:pt x="183422" y="273970"/>
                </a:cubicBezTo>
                <a:cubicBezTo>
                  <a:pt x="174327" y="269922"/>
                  <a:pt x="164470" y="267874"/>
                  <a:pt x="154518" y="267874"/>
                </a:cubicBezTo>
                <a:cubicBezTo>
                  <a:pt x="152614" y="267874"/>
                  <a:pt x="150757" y="267921"/>
                  <a:pt x="148899" y="268064"/>
                </a:cubicBezTo>
                <a:cubicBezTo>
                  <a:pt x="135757" y="269112"/>
                  <a:pt x="123472" y="265016"/>
                  <a:pt x="115234" y="256776"/>
                </a:cubicBezTo>
                <a:cubicBezTo>
                  <a:pt x="95568" y="237056"/>
                  <a:pt x="68664" y="226339"/>
                  <a:pt x="40856" y="227006"/>
                </a:cubicBezTo>
                <a:cubicBezTo>
                  <a:pt x="39141" y="227054"/>
                  <a:pt x="37475" y="227149"/>
                  <a:pt x="35808" y="227244"/>
                </a:cubicBezTo>
                <a:cubicBezTo>
                  <a:pt x="32570" y="227483"/>
                  <a:pt x="29761" y="225101"/>
                  <a:pt x="29428" y="221910"/>
                </a:cubicBezTo>
                <a:lnTo>
                  <a:pt x="22666" y="154084"/>
                </a:lnTo>
                <a:cubicBezTo>
                  <a:pt x="22285" y="150559"/>
                  <a:pt x="25094" y="147511"/>
                  <a:pt x="28618" y="147559"/>
                </a:cubicBezTo>
                <a:close/>
                <a:moveTo>
                  <a:pt x="11381" y="83877"/>
                </a:moveTo>
                <a:lnTo>
                  <a:pt x="284085" y="83877"/>
                </a:lnTo>
                <a:cubicBezTo>
                  <a:pt x="290323" y="83877"/>
                  <a:pt x="295418" y="88973"/>
                  <a:pt x="295418" y="95261"/>
                </a:cubicBezTo>
                <a:lnTo>
                  <a:pt x="295418" y="122553"/>
                </a:lnTo>
                <a:cubicBezTo>
                  <a:pt x="295418" y="127078"/>
                  <a:pt x="292704" y="131174"/>
                  <a:pt x="288561" y="132984"/>
                </a:cubicBezTo>
                <a:cubicBezTo>
                  <a:pt x="287133" y="133603"/>
                  <a:pt x="285609" y="133889"/>
                  <a:pt x="284085" y="133889"/>
                </a:cubicBezTo>
                <a:lnTo>
                  <a:pt x="11381" y="133889"/>
                </a:lnTo>
                <a:cubicBezTo>
                  <a:pt x="9809" y="133889"/>
                  <a:pt x="8285" y="133603"/>
                  <a:pt x="6905" y="132984"/>
                </a:cubicBezTo>
                <a:cubicBezTo>
                  <a:pt x="2714" y="131174"/>
                  <a:pt x="0" y="127078"/>
                  <a:pt x="0" y="122553"/>
                </a:cubicBezTo>
                <a:lnTo>
                  <a:pt x="0" y="95261"/>
                </a:lnTo>
                <a:cubicBezTo>
                  <a:pt x="0" y="88973"/>
                  <a:pt x="5095" y="83877"/>
                  <a:pt x="11381" y="83877"/>
                </a:cubicBezTo>
                <a:close/>
                <a:moveTo>
                  <a:pt x="236801" y="0"/>
                </a:moveTo>
                <a:cubicBezTo>
                  <a:pt x="237230" y="0"/>
                  <a:pt x="237611" y="47"/>
                  <a:pt x="238039" y="95"/>
                </a:cubicBezTo>
                <a:cubicBezTo>
                  <a:pt x="244277" y="762"/>
                  <a:pt x="248753" y="6382"/>
                  <a:pt x="248134" y="12574"/>
                </a:cubicBezTo>
                <a:lnTo>
                  <a:pt x="242515" y="64920"/>
                </a:lnTo>
                <a:cubicBezTo>
                  <a:pt x="242182" y="67968"/>
                  <a:pt x="239610" y="70255"/>
                  <a:pt x="236563" y="70255"/>
                </a:cubicBezTo>
                <a:lnTo>
                  <a:pt x="225706" y="70255"/>
                </a:lnTo>
                <a:cubicBezTo>
                  <a:pt x="222135" y="70255"/>
                  <a:pt x="219373" y="67159"/>
                  <a:pt x="219754" y="63634"/>
                </a:cubicBezTo>
                <a:lnTo>
                  <a:pt x="225516" y="10145"/>
                </a:lnTo>
                <a:cubicBezTo>
                  <a:pt x="226182" y="4382"/>
                  <a:pt x="231039" y="47"/>
                  <a:pt x="236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885" y="2219960"/>
            <a:ext cx="3155950" cy="4445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470" y="467995"/>
            <a:ext cx="3187700" cy="1943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9487.765354330708,&quot;width&quot;:6715.804724409449}"/>
</p:tagLst>
</file>

<file path=ppt/tags/tag10.xml><?xml version="1.0" encoding="utf-8"?>
<p:tagLst xmlns:p="http://schemas.openxmlformats.org/presentationml/2006/main">
  <p:tag name="KSO_WM_UNIT_PLACING_PICTURE_USER_VIEWPORT" val="{&quot;height&quot;:9487.765354330708,&quot;width&quot;:6715.804724409449}"/>
</p:tagLst>
</file>

<file path=ppt/tags/tag11.xml><?xml version="1.0" encoding="utf-8"?>
<p:tagLst xmlns:p="http://schemas.openxmlformats.org/presentationml/2006/main">
  <p:tag name="ISLIDE.ICON" val="#381854;#375187;#392142;"/>
</p:tagLst>
</file>

<file path=ppt/tags/tag12.xml><?xml version="1.0" encoding="utf-8"?>
<p:tagLst xmlns:p="http://schemas.openxmlformats.org/presentationml/2006/main">
  <p:tag name="ISLIDE.ICON" val="#381854;#375187;#392142;"/>
</p:tagLst>
</file>

<file path=ppt/tags/tag13.xml><?xml version="1.0" encoding="utf-8"?>
<p:tagLst xmlns:p="http://schemas.openxmlformats.org/presentationml/2006/main">
  <p:tag name="ISLIDE.ICON" val="#381854;#375187;#392142;"/>
</p:tagLst>
</file>

<file path=ppt/tags/tag14.xml><?xml version="1.0" encoding="utf-8"?>
<p:tagLst xmlns:p="http://schemas.openxmlformats.org/presentationml/2006/main">
  <p:tag name="KSO_WM_UNIT_PLACING_PICTURE_USER_VIEWPORT" val="{&quot;height&quot;:9487.765354330708,&quot;width&quot;:6715.804724409449}"/>
</p:tagLst>
</file>

<file path=ppt/tags/tag15.xml><?xml version="1.0" encoding="utf-8"?>
<p:tagLst xmlns:p="http://schemas.openxmlformats.org/presentationml/2006/main">
  <p:tag name="ISLIDE.ICON" val="#381854;#375187;#392142;"/>
</p:tagLst>
</file>

<file path=ppt/tags/tag2.xml><?xml version="1.0" encoding="utf-8"?>
<p:tagLst xmlns:p="http://schemas.openxmlformats.org/presentationml/2006/main">
  <p:tag name="ISLIDE.ICON" val="#381854;#375187;#392142;"/>
</p:tagLst>
</file>

<file path=ppt/tags/tag3.xml><?xml version="1.0" encoding="utf-8"?>
<p:tagLst xmlns:p="http://schemas.openxmlformats.org/presentationml/2006/main">
  <p:tag name="ISLIDE.ICON" val="#381854;#375187;#392142;"/>
</p:tagLst>
</file>

<file path=ppt/tags/tag4.xml><?xml version="1.0" encoding="utf-8"?>
<p:tagLst xmlns:p="http://schemas.openxmlformats.org/presentationml/2006/main">
  <p:tag name="ISLIDE.ICON" val="#381854;#375187;#392142;"/>
</p:tagLst>
</file>

<file path=ppt/tags/tag5.xml><?xml version="1.0" encoding="utf-8"?>
<p:tagLst xmlns:p="http://schemas.openxmlformats.org/presentationml/2006/main">
  <p:tag name="ISLIDE.ICON" val="#381854;#375187;#392142;#28672;#369268;#28672;#372423;"/>
</p:tagLst>
</file>

<file path=ppt/tags/tag6.xml><?xml version="1.0" encoding="utf-8"?>
<p:tagLst xmlns:p="http://schemas.openxmlformats.org/presentationml/2006/main">
  <p:tag name="ISLIDE.ICON" val="#381854;#375187;#392142;"/>
</p:tagLst>
</file>

<file path=ppt/tags/tag7.xml><?xml version="1.0" encoding="utf-8"?>
<p:tagLst xmlns:p="http://schemas.openxmlformats.org/presentationml/2006/main">
  <p:tag name="ISLIDE.ICON" val="#381854;#375187;#392142;"/>
</p:tagLst>
</file>

<file path=ppt/tags/tag8.xml><?xml version="1.0" encoding="utf-8"?>
<p:tagLst xmlns:p="http://schemas.openxmlformats.org/presentationml/2006/main">
  <p:tag name="KSO_WM_UNIT_PLACING_PICTURE_USER_VIEWPORT" val="{&quot;height&quot;:9487.765354330708,&quot;width&quot;:6715.804724409449}"/>
</p:tagLst>
</file>

<file path=ppt/tags/tag9.xml><?xml version="1.0" encoding="utf-8"?>
<p:tagLst xmlns:p="http://schemas.openxmlformats.org/presentationml/2006/main">
  <p:tag name="ISLIDE.ICON" val="#381854;#375187;#392142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2202</Words>
  <Application>WPS 演示</Application>
  <PresentationFormat>宽屏</PresentationFormat>
  <Paragraphs>283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Arial</vt:lpstr>
      <vt:lpstr>宋体</vt:lpstr>
      <vt:lpstr>Wingdings</vt:lpstr>
      <vt:lpstr>汉仪粗黑简</vt:lpstr>
      <vt:lpstr>汉仪颜楷简</vt:lpstr>
      <vt:lpstr>Arial</vt:lpstr>
      <vt:lpstr>微软雅黑</vt:lpstr>
      <vt:lpstr>等线</vt:lpstr>
      <vt:lpstr>Lucida Calligraphy</vt:lpstr>
      <vt:lpstr>Calibri</vt:lpstr>
      <vt:lpstr>Impact</vt:lpstr>
      <vt:lpstr>站酷快乐体2016修订版</vt:lpstr>
      <vt:lpstr>黑体</vt:lpstr>
      <vt:lpstr>Arial Unicode MS</vt:lpstr>
      <vt:lpstr>等线 Light</vt:lpstr>
      <vt:lpstr>Aharoni</vt:lpstr>
      <vt:lpstr>Yu Gothic UI Semibold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au913</dc:creator>
  <cp:lastModifiedBy>^ ^</cp:lastModifiedBy>
  <cp:revision>67</cp:revision>
  <dcterms:created xsi:type="dcterms:W3CDTF">2020-11-11T06:13:00Z</dcterms:created>
  <dcterms:modified xsi:type="dcterms:W3CDTF">2021-12-30T14:56:27Z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KSOTemplateUUID">
    <vt:lpwstr>v1.0_mb_alrO+Nkgi96l4/sEGkz95g==</vt:lpwstr>
  </property>
  <property fmtid="{D5CDD505-2E9C-101B-9397-08002B2CF9AE}" pid="4" name="ICV">
    <vt:lpwstr>346FEC71D4D14C939EC71DFFC8043687</vt:lpwstr>
  </property>
</Properties>
</file>